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58" r:id="rId3"/>
    <p:sldId id="261" r:id="rId4"/>
    <p:sldId id="276" r:id="rId5"/>
    <p:sldId id="296" r:id="rId6"/>
    <p:sldId id="268" r:id="rId7"/>
    <p:sldId id="295" r:id="rId8"/>
    <p:sldId id="294" r:id="rId9"/>
    <p:sldId id="293" r:id="rId10"/>
    <p:sldId id="277" r:id="rId11"/>
    <p:sldId id="291" r:id="rId12"/>
    <p:sldId id="271" r:id="rId13"/>
    <p:sldId id="292" r:id="rId14"/>
    <p:sldId id="29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BFE"/>
    <a:srgbClr val="5C5FCA"/>
    <a:srgbClr val="FF9FDC"/>
    <a:srgbClr val="DDEAFB"/>
    <a:srgbClr val="CAB2F7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A411B3-C873-4CCE-B02B-217DB451B06C}">
  <a:tblStyle styleId="{E5A411B3-C873-4CCE-B02B-217DB451B0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239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613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4" name="Google Shape;3934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287bc30461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0" name="Google Shape;2960;g287bc30461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Google Shape;358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0" name="Google Shape;359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582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298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2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34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881431" y="-445400"/>
            <a:ext cx="5426733" cy="6248897"/>
            <a:chOff x="3881431" y="-445400"/>
            <a:chExt cx="5426733" cy="6248897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5481425" y="-445400"/>
              <a:ext cx="3826739" cy="6097583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2700000">
              <a:off x="4038150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160438"/>
            <a:ext cx="4367700" cy="2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548038"/>
            <a:ext cx="43677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50050" y="-64280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5420412" y="-211687"/>
            <a:ext cx="3010344" cy="5610354"/>
            <a:chOff x="5420412" y="-211687"/>
            <a:chExt cx="3010344" cy="5610354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5420412" y="4743497"/>
              <a:ext cx="653056" cy="655170"/>
              <a:chOff x="1926550" y="3146625"/>
              <a:chExt cx="301225" cy="3022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7777710" y="539440"/>
              <a:ext cx="653046" cy="611943"/>
              <a:chOff x="1281300" y="2251475"/>
              <a:chExt cx="280025" cy="26240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5537500" y="-211687"/>
              <a:ext cx="1286291" cy="1296864"/>
              <a:chOff x="5254975" y="-194125"/>
              <a:chExt cx="1286291" cy="1296864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4;p2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35" name="Google Shape;35;p2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31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1"/>
          <p:cNvSpPr/>
          <p:nvPr/>
        </p:nvSpPr>
        <p:spPr>
          <a:xfrm>
            <a:off x="-1091125" y="3228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2" name="Google Shape;2502;p31"/>
          <p:cNvGrpSpPr/>
          <p:nvPr/>
        </p:nvGrpSpPr>
        <p:grpSpPr>
          <a:xfrm rot="-9735451">
            <a:off x="8413314" y="529649"/>
            <a:ext cx="410123" cy="333699"/>
            <a:chOff x="1271050" y="2649850"/>
            <a:chExt cx="120475" cy="98025"/>
          </a:xfrm>
        </p:grpSpPr>
        <p:sp>
          <p:nvSpPr>
            <p:cNvPr id="2503" name="Google Shape;2503;p3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6" name="Google Shape;2506;p3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2507" name="Google Shape;2507;p3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31"/>
          <p:cNvGrpSpPr/>
          <p:nvPr/>
        </p:nvGrpSpPr>
        <p:grpSpPr>
          <a:xfrm>
            <a:off x="-113550" y="1775354"/>
            <a:ext cx="826772" cy="829448"/>
            <a:chOff x="1926550" y="3146625"/>
            <a:chExt cx="301225" cy="302200"/>
          </a:xfrm>
        </p:grpSpPr>
        <p:sp>
          <p:nvSpPr>
            <p:cNvPr id="2513" name="Google Shape;2513;p3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31"/>
          <p:cNvGrpSpPr/>
          <p:nvPr/>
        </p:nvGrpSpPr>
        <p:grpSpPr>
          <a:xfrm>
            <a:off x="8035025" y="3955563"/>
            <a:ext cx="1286291" cy="1296864"/>
            <a:chOff x="5254975" y="-194125"/>
            <a:chExt cx="1286291" cy="1296864"/>
          </a:xfrm>
        </p:grpSpPr>
        <p:sp>
          <p:nvSpPr>
            <p:cNvPr id="2523" name="Google Shape;2523;p3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4" name="Google Shape;2524;p3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525" name="Google Shape;2525;p3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3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3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3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3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3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3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3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3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3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3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3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3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3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3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3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3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3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3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3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3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3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3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3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3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3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3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3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3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3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3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3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3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3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3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3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3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3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3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3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3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3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3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3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3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3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3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3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3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3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3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3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3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3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3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3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3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3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3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3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3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3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3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3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3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3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3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3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3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3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3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3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3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3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0" name="Google Shape;2630;p31"/>
          <p:cNvSpPr/>
          <p:nvPr/>
        </p:nvSpPr>
        <p:spPr>
          <a:xfrm>
            <a:off x="4821532" y="4771751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1"/>
          <p:cNvSpPr/>
          <p:nvPr/>
        </p:nvSpPr>
        <p:spPr>
          <a:xfrm>
            <a:off x="4351757" y="4776573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1"/>
          <p:cNvSpPr/>
          <p:nvPr/>
        </p:nvSpPr>
        <p:spPr>
          <a:xfrm>
            <a:off x="3877160" y="4776573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4" name="Google Shape;2634;p32"/>
          <p:cNvGrpSpPr/>
          <p:nvPr/>
        </p:nvGrpSpPr>
        <p:grpSpPr>
          <a:xfrm rot="10800000">
            <a:off x="-236418" y="472833"/>
            <a:ext cx="1286280" cy="1207776"/>
            <a:chOff x="2738675" y="2538800"/>
            <a:chExt cx="454275" cy="426550"/>
          </a:xfrm>
        </p:grpSpPr>
        <p:sp>
          <p:nvSpPr>
            <p:cNvPr id="2635" name="Google Shape;2635;p32"/>
            <p:cNvSpPr/>
            <p:nvPr/>
          </p:nvSpPr>
          <p:spPr>
            <a:xfrm>
              <a:off x="2827800" y="2821025"/>
              <a:ext cx="196025" cy="55050"/>
            </a:xfrm>
            <a:custGeom>
              <a:avLst/>
              <a:gdLst/>
              <a:ahLst/>
              <a:cxnLst/>
              <a:rect l="l" t="t" r="r" b="b"/>
              <a:pathLst>
                <a:path w="7841" h="2202" extrusionOk="0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2841250" y="2793450"/>
              <a:ext cx="196025" cy="55200"/>
            </a:xfrm>
            <a:custGeom>
              <a:avLst/>
              <a:gdLst/>
              <a:ahLst/>
              <a:cxnLst/>
              <a:rect l="l" t="t" r="r" b="b"/>
              <a:pathLst>
                <a:path w="7841" h="2208" extrusionOk="0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2871050" y="2768350"/>
              <a:ext cx="196025" cy="54650"/>
            </a:xfrm>
            <a:custGeom>
              <a:avLst/>
              <a:gdLst/>
              <a:ahLst/>
              <a:cxnLst/>
              <a:rect l="l" t="t" r="r" b="b"/>
              <a:pathLst>
                <a:path w="7841" h="2186" extrusionOk="0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2882975" y="2795825"/>
              <a:ext cx="78900" cy="4725"/>
            </a:xfrm>
            <a:custGeom>
              <a:avLst/>
              <a:gdLst/>
              <a:ahLst/>
              <a:cxnLst/>
              <a:rect l="l" t="t" r="r" b="b"/>
              <a:pathLst>
                <a:path w="3156" h="189" extrusionOk="0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2857200" y="2830100"/>
              <a:ext cx="100650" cy="5775"/>
            </a:xfrm>
            <a:custGeom>
              <a:avLst/>
              <a:gdLst/>
              <a:ahLst/>
              <a:cxnLst/>
              <a:rect l="l" t="t" r="r" b="b"/>
              <a:pathLst>
                <a:path w="4026" h="231" extrusionOk="0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2738675" y="2858050"/>
              <a:ext cx="344075" cy="69725"/>
            </a:xfrm>
            <a:custGeom>
              <a:avLst/>
              <a:gdLst/>
              <a:ahLst/>
              <a:cxnLst/>
              <a:rect l="l" t="t" r="r" b="b"/>
              <a:pathLst>
                <a:path w="13763" h="2789" extrusionOk="0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2784575" y="2538800"/>
              <a:ext cx="408375" cy="426550"/>
            </a:xfrm>
            <a:custGeom>
              <a:avLst/>
              <a:gdLst/>
              <a:ahLst/>
              <a:cxnLst/>
              <a:rect l="l" t="t" r="r" b="b"/>
              <a:pathLst>
                <a:path w="16335" h="17062" extrusionOk="0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2903900" y="2859425"/>
              <a:ext cx="177875" cy="68350"/>
            </a:xfrm>
            <a:custGeom>
              <a:avLst/>
              <a:gdLst/>
              <a:ahLst/>
              <a:cxnLst/>
              <a:rect l="l" t="t" r="r" b="b"/>
              <a:pathLst>
                <a:path w="7115" h="2734" extrusionOk="0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3042525" y="2927350"/>
              <a:ext cx="2525" cy="300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3042525" y="2860800"/>
              <a:ext cx="3200" cy="66575"/>
            </a:xfrm>
            <a:custGeom>
              <a:avLst/>
              <a:gdLst/>
              <a:ahLst/>
              <a:cxnLst/>
              <a:rect l="l" t="t" r="r" b="b"/>
              <a:pathLst>
                <a:path w="128" h="2663" extrusionOk="0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2878825" y="2843075"/>
              <a:ext cx="101625" cy="87475"/>
            </a:xfrm>
            <a:custGeom>
              <a:avLst/>
              <a:gdLst/>
              <a:ahLst/>
              <a:cxnLst/>
              <a:rect l="l" t="t" r="r" b="b"/>
              <a:pathLst>
                <a:path w="4065" h="3499" extrusionOk="0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2899050" y="2760600"/>
              <a:ext cx="33025" cy="90950"/>
            </a:xfrm>
            <a:custGeom>
              <a:avLst/>
              <a:gdLst/>
              <a:ahLst/>
              <a:cxnLst/>
              <a:rect l="l" t="t" r="r" b="b"/>
              <a:pathLst>
                <a:path w="1321" h="3638" extrusionOk="0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7" name="Google Shape;2647;p32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2"/>
          <p:cNvSpPr/>
          <p:nvPr/>
        </p:nvSpPr>
        <p:spPr>
          <a:xfrm>
            <a:off x="7060113" y="-1829175"/>
            <a:ext cx="2741290" cy="2741290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9" name="Google Shape;2649;p32"/>
          <p:cNvGrpSpPr/>
          <p:nvPr/>
        </p:nvGrpSpPr>
        <p:grpSpPr>
          <a:xfrm rot="-5400000">
            <a:off x="-412769" y="3286620"/>
            <a:ext cx="1552425" cy="1565185"/>
            <a:chOff x="5254975" y="-194125"/>
            <a:chExt cx="1286291" cy="1296864"/>
          </a:xfrm>
        </p:grpSpPr>
        <p:sp>
          <p:nvSpPr>
            <p:cNvPr id="2650" name="Google Shape;2650;p32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1" name="Google Shape;2651;p32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652" name="Google Shape;2652;p32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2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2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2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2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2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2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2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2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2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2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2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2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2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2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2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2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2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2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2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2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2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2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2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2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2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2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2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32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2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2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2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2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2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2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2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2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2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2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2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2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2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2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2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2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2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2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2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2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2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2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2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2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2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2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2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2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2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2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2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2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2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2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32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32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2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2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2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2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2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2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2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2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2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2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2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2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2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2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2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2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2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2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2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2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2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2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2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2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2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2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2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2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2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2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2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2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2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2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2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2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2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2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2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2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7" name="Google Shape;2757;p32"/>
          <p:cNvGrpSpPr/>
          <p:nvPr/>
        </p:nvGrpSpPr>
        <p:grpSpPr>
          <a:xfrm rot="778270">
            <a:off x="7771711" y="3868274"/>
            <a:ext cx="1318121" cy="1471437"/>
            <a:chOff x="3390175" y="4223650"/>
            <a:chExt cx="549325" cy="613250"/>
          </a:xfrm>
        </p:grpSpPr>
        <p:sp>
          <p:nvSpPr>
            <p:cNvPr id="2758" name="Google Shape;2758;p32"/>
            <p:cNvSpPr/>
            <p:nvPr/>
          </p:nvSpPr>
          <p:spPr>
            <a:xfrm>
              <a:off x="3402225" y="4269550"/>
              <a:ext cx="537275" cy="567350"/>
            </a:xfrm>
            <a:custGeom>
              <a:avLst/>
              <a:gdLst/>
              <a:ahLst/>
              <a:cxnLst/>
              <a:rect l="l" t="t" r="r" b="b"/>
              <a:pathLst>
                <a:path w="21491" h="22694" extrusionOk="0">
                  <a:moveTo>
                    <a:pt x="1991" y="0"/>
                  </a:moveTo>
                  <a:cubicBezTo>
                    <a:pt x="1991" y="0"/>
                    <a:pt x="466" y="205"/>
                    <a:pt x="1847" y="2534"/>
                  </a:cubicBezTo>
                  <a:lnTo>
                    <a:pt x="4824" y="6637"/>
                  </a:lnTo>
                  <a:cubicBezTo>
                    <a:pt x="5684" y="7968"/>
                    <a:pt x="6959" y="10163"/>
                    <a:pt x="6615" y="10707"/>
                  </a:cubicBezTo>
                  <a:cubicBezTo>
                    <a:pt x="6466" y="10942"/>
                    <a:pt x="6251" y="11027"/>
                    <a:pt x="6019" y="11027"/>
                  </a:cubicBezTo>
                  <a:cubicBezTo>
                    <a:pt x="5732" y="11027"/>
                    <a:pt x="5419" y="10897"/>
                    <a:pt x="5173" y="10762"/>
                  </a:cubicBezTo>
                  <a:cubicBezTo>
                    <a:pt x="4724" y="10512"/>
                    <a:pt x="4325" y="10185"/>
                    <a:pt x="3893" y="9925"/>
                  </a:cubicBezTo>
                  <a:cubicBezTo>
                    <a:pt x="3294" y="9570"/>
                    <a:pt x="2656" y="9259"/>
                    <a:pt x="1991" y="9043"/>
                  </a:cubicBezTo>
                  <a:cubicBezTo>
                    <a:pt x="1770" y="8973"/>
                    <a:pt x="1460" y="8874"/>
                    <a:pt x="1176" y="8874"/>
                  </a:cubicBezTo>
                  <a:cubicBezTo>
                    <a:pt x="990" y="8874"/>
                    <a:pt x="814" y="8917"/>
                    <a:pt x="682" y="9038"/>
                  </a:cubicBezTo>
                  <a:cubicBezTo>
                    <a:pt x="0" y="9647"/>
                    <a:pt x="1353" y="10773"/>
                    <a:pt x="1958" y="11422"/>
                  </a:cubicBezTo>
                  <a:cubicBezTo>
                    <a:pt x="3421" y="12985"/>
                    <a:pt x="12653" y="22694"/>
                    <a:pt x="12653" y="22694"/>
                  </a:cubicBezTo>
                  <a:lnTo>
                    <a:pt x="21491" y="17232"/>
                  </a:lnTo>
                  <a:cubicBezTo>
                    <a:pt x="21491" y="17232"/>
                    <a:pt x="13823" y="6587"/>
                    <a:pt x="12587" y="5184"/>
                  </a:cubicBezTo>
                  <a:cubicBezTo>
                    <a:pt x="11116" y="3504"/>
                    <a:pt x="10183" y="3159"/>
                    <a:pt x="9664" y="3159"/>
                  </a:cubicBezTo>
                  <a:cubicBezTo>
                    <a:pt x="9303" y="3159"/>
                    <a:pt x="9143" y="3327"/>
                    <a:pt x="9143" y="3327"/>
                  </a:cubicBezTo>
                  <a:cubicBezTo>
                    <a:pt x="8705" y="3062"/>
                    <a:pt x="8362" y="2972"/>
                    <a:pt x="8100" y="2972"/>
                  </a:cubicBezTo>
                  <a:cubicBezTo>
                    <a:pt x="7544" y="2972"/>
                    <a:pt x="7347" y="3377"/>
                    <a:pt x="7347" y="3377"/>
                  </a:cubicBezTo>
                  <a:cubicBezTo>
                    <a:pt x="7019" y="3183"/>
                    <a:pt x="6712" y="3112"/>
                    <a:pt x="6437" y="3112"/>
                  </a:cubicBezTo>
                  <a:cubicBezTo>
                    <a:pt x="6051" y="3112"/>
                    <a:pt x="5730" y="3252"/>
                    <a:pt x="5506" y="3388"/>
                  </a:cubicBezTo>
                  <a:lnTo>
                    <a:pt x="1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2"/>
            <p:cNvSpPr/>
            <p:nvPr/>
          </p:nvSpPr>
          <p:spPr>
            <a:xfrm>
              <a:off x="3584925" y="4348975"/>
              <a:ext cx="72775" cy="59475"/>
            </a:xfrm>
            <a:custGeom>
              <a:avLst/>
              <a:gdLst/>
              <a:ahLst/>
              <a:cxnLst/>
              <a:rect l="l" t="t" r="r" b="b"/>
              <a:pathLst>
                <a:path w="2911" h="2379" extrusionOk="0">
                  <a:moveTo>
                    <a:pt x="89" y="0"/>
                  </a:moveTo>
                  <a:lnTo>
                    <a:pt x="0" y="166"/>
                  </a:lnTo>
                  <a:cubicBezTo>
                    <a:pt x="22" y="177"/>
                    <a:pt x="1553" y="1020"/>
                    <a:pt x="2772" y="2379"/>
                  </a:cubicBezTo>
                  <a:lnTo>
                    <a:pt x="2911" y="2257"/>
                  </a:lnTo>
                  <a:cubicBezTo>
                    <a:pt x="1669" y="871"/>
                    <a:pt x="105" y="11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2"/>
            <p:cNvSpPr/>
            <p:nvPr/>
          </p:nvSpPr>
          <p:spPr>
            <a:xfrm>
              <a:off x="3538750" y="4351875"/>
              <a:ext cx="83475" cy="86375"/>
            </a:xfrm>
            <a:custGeom>
              <a:avLst/>
              <a:gdLst/>
              <a:ahLst/>
              <a:cxnLst/>
              <a:rect l="l" t="t" r="r" b="b"/>
              <a:pathLst>
                <a:path w="3339" h="3455" extrusionOk="0">
                  <a:moveTo>
                    <a:pt x="134" y="0"/>
                  </a:moveTo>
                  <a:lnTo>
                    <a:pt x="1" y="139"/>
                  </a:lnTo>
                  <a:cubicBezTo>
                    <a:pt x="23" y="156"/>
                    <a:pt x="1941" y="1985"/>
                    <a:pt x="3189" y="3455"/>
                  </a:cubicBezTo>
                  <a:lnTo>
                    <a:pt x="3339" y="3333"/>
                  </a:lnTo>
                  <a:cubicBezTo>
                    <a:pt x="2080" y="1858"/>
                    <a:pt x="156" y="1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3630525" y="4348550"/>
              <a:ext cx="51725" cy="41200"/>
            </a:xfrm>
            <a:custGeom>
              <a:avLst/>
              <a:gdLst/>
              <a:ahLst/>
              <a:cxnLst/>
              <a:rect l="l" t="t" r="r" b="b"/>
              <a:pathLst>
                <a:path w="2069" h="1648" extrusionOk="0">
                  <a:moveTo>
                    <a:pt x="61" y="0"/>
                  </a:moveTo>
                  <a:lnTo>
                    <a:pt x="0" y="178"/>
                  </a:lnTo>
                  <a:cubicBezTo>
                    <a:pt x="6" y="178"/>
                    <a:pt x="727" y="450"/>
                    <a:pt x="1941" y="1647"/>
                  </a:cubicBezTo>
                  <a:lnTo>
                    <a:pt x="2068" y="1509"/>
                  </a:lnTo>
                  <a:cubicBezTo>
                    <a:pt x="821" y="283"/>
                    <a:pt x="89" y="1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3506050" y="4405525"/>
              <a:ext cx="48675" cy="105400"/>
            </a:xfrm>
            <a:custGeom>
              <a:avLst/>
              <a:gdLst/>
              <a:ahLst/>
              <a:cxnLst/>
              <a:rect l="l" t="t" r="r" b="b"/>
              <a:pathLst>
                <a:path w="1947" h="421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" y="3582"/>
                    <a:pt x="998" y="4153"/>
                  </a:cubicBezTo>
                  <a:cubicBezTo>
                    <a:pt x="1068" y="4196"/>
                    <a:pt x="1134" y="4215"/>
                    <a:pt x="1197" y="4215"/>
                  </a:cubicBezTo>
                  <a:cubicBezTo>
                    <a:pt x="1659" y="4215"/>
                    <a:pt x="1946" y="3194"/>
                    <a:pt x="1946" y="31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3503825" y="4410650"/>
              <a:ext cx="52425" cy="78050"/>
            </a:xfrm>
            <a:custGeom>
              <a:avLst/>
              <a:gdLst/>
              <a:ahLst/>
              <a:cxnLst/>
              <a:rect l="l" t="t" r="r" b="b"/>
              <a:pathLst>
                <a:path w="2097" h="3122" extrusionOk="0">
                  <a:moveTo>
                    <a:pt x="156" y="0"/>
                  </a:moveTo>
                  <a:lnTo>
                    <a:pt x="1" y="100"/>
                  </a:lnTo>
                  <a:lnTo>
                    <a:pt x="1941" y="3122"/>
                  </a:lnTo>
                  <a:lnTo>
                    <a:pt x="2096" y="302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3460300" y="4226300"/>
              <a:ext cx="16100" cy="21775"/>
            </a:xfrm>
            <a:custGeom>
              <a:avLst/>
              <a:gdLst/>
              <a:ahLst/>
              <a:cxnLst/>
              <a:rect l="l" t="t" r="r" b="b"/>
              <a:pathLst>
                <a:path w="644" h="871" extrusionOk="0">
                  <a:moveTo>
                    <a:pt x="450" y="0"/>
                  </a:moveTo>
                  <a:lnTo>
                    <a:pt x="1" y="754"/>
                  </a:lnTo>
                  <a:lnTo>
                    <a:pt x="195" y="871"/>
                  </a:lnTo>
                  <a:lnTo>
                    <a:pt x="644" y="11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3431750" y="4223650"/>
              <a:ext cx="8900" cy="22625"/>
            </a:xfrm>
            <a:custGeom>
              <a:avLst/>
              <a:gdLst/>
              <a:ahLst/>
              <a:cxnLst/>
              <a:rect l="l" t="t" r="r" b="b"/>
              <a:pathLst>
                <a:path w="356" h="905" extrusionOk="0">
                  <a:moveTo>
                    <a:pt x="222" y="1"/>
                  </a:moveTo>
                  <a:lnTo>
                    <a:pt x="0" y="34"/>
                  </a:lnTo>
                  <a:lnTo>
                    <a:pt x="139" y="905"/>
                  </a:lnTo>
                  <a:lnTo>
                    <a:pt x="355" y="87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3399875" y="4244450"/>
              <a:ext cx="20125" cy="18725"/>
            </a:xfrm>
            <a:custGeom>
              <a:avLst/>
              <a:gdLst/>
              <a:ahLst/>
              <a:cxnLst/>
              <a:rect l="l" t="t" r="r" b="b"/>
              <a:pathLst>
                <a:path w="805" h="749" extrusionOk="0">
                  <a:moveTo>
                    <a:pt x="150" y="0"/>
                  </a:moveTo>
                  <a:lnTo>
                    <a:pt x="0" y="161"/>
                  </a:lnTo>
                  <a:lnTo>
                    <a:pt x="660" y="749"/>
                  </a:lnTo>
                  <a:lnTo>
                    <a:pt x="804" y="583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3390175" y="4281600"/>
              <a:ext cx="22200" cy="6400"/>
            </a:xfrm>
            <a:custGeom>
              <a:avLst/>
              <a:gdLst/>
              <a:ahLst/>
              <a:cxnLst/>
              <a:rect l="l" t="t" r="r" b="b"/>
              <a:pathLst>
                <a:path w="888" h="256" extrusionOk="0">
                  <a:moveTo>
                    <a:pt x="6" y="0"/>
                  </a:moveTo>
                  <a:lnTo>
                    <a:pt x="0" y="222"/>
                  </a:lnTo>
                  <a:lnTo>
                    <a:pt x="876" y="255"/>
                  </a:lnTo>
                  <a:lnTo>
                    <a:pt x="887" y="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32"/>
          <p:cNvGrpSpPr/>
          <p:nvPr/>
        </p:nvGrpSpPr>
        <p:grpSpPr>
          <a:xfrm>
            <a:off x="8338311" y="3035849"/>
            <a:ext cx="638438" cy="457957"/>
            <a:chOff x="2560975" y="2574850"/>
            <a:chExt cx="265750" cy="190625"/>
          </a:xfrm>
        </p:grpSpPr>
        <p:sp>
          <p:nvSpPr>
            <p:cNvPr id="2769" name="Google Shape;2769;p32"/>
            <p:cNvSpPr/>
            <p:nvPr/>
          </p:nvSpPr>
          <p:spPr>
            <a:xfrm>
              <a:off x="2592725" y="2574850"/>
              <a:ext cx="234000" cy="190625"/>
            </a:xfrm>
            <a:custGeom>
              <a:avLst/>
              <a:gdLst/>
              <a:ahLst/>
              <a:cxnLst/>
              <a:rect l="l" t="t" r="r" b="b"/>
              <a:pathLst>
                <a:path w="9360" h="7625" extrusionOk="0">
                  <a:moveTo>
                    <a:pt x="522" y="1"/>
                  </a:moveTo>
                  <a:cubicBezTo>
                    <a:pt x="239" y="1"/>
                    <a:pt x="0" y="233"/>
                    <a:pt x="0" y="516"/>
                  </a:cubicBezTo>
                  <a:lnTo>
                    <a:pt x="0" y="7103"/>
                  </a:lnTo>
                  <a:cubicBezTo>
                    <a:pt x="0" y="7386"/>
                    <a:pt x="239" y="7624"/>
                    <a:pt x="522" y="7624"/>
                  </a:cubicBezTo>
                  <a:lnTo>
                    <a:pt x="8838" y="7624"/>
                  </a:lnTo>
                  <a:cubicBezTo>
                    <a:pt x="9121" y="7624"/>
                    <a:pt x="9360" y="7386"/>
                    <a:pt x="9360" y="7103"/>
                  </a:cubicBezTo>
                  <a:lnTo>
                    <a:pt x="9360" y="516"/>
                  </a:lnTo>
                  <a:cubicBezTo>
                    <a:pt x="9360" y="233"/>
                    <a:pt x="9121" y="1"/>
                    <a:pt x="8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2560975" y="2636250"/>
              <a:ext cx="33025" cy="66150"/>
            </a:xfrm>
            <a:custGeom>
              <a:avLst/>
              <a:gdLst/>
              <a:ahLst/>
              <a:cxnLst/>
              <a:rect l="l" t="t" r="r" b="b"/>
              <a:pathLst>
                <a:path w="1321" h="2646" extrusionOk="0">
                  <a:moveTo>
                    <a:pt x="1320" y="1"/>
                  </a:moveTo>
                  <a:lnTo>
                    <a:pt x="1" y="1326"/>
                  </a:lnTo>
                  <a:lnTo>
                    <a:pt x="1320" y="2646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2729250" y="2606175"/>
              <a:ext cx="46050" cy="128250"/>
            </a:xfrm>
            <a:custGeom>
              <a:avLst/>
              <a:gdLst/>
              <a:ahLst/>
              <a:cxnLst/>
              <a:rect l="l" t="t" r="r" b="b"/>
              <a:pathLst>
                <a:path w="1842" h="5130" extrusionOk="0">
                  <a:moveTo>
                    <a:pt x="128" y="1"/>
                  </a:moveTo>
                  <a:cubicBezTo>
                    <a:pt x="95" y="28"/>
                    <a:pt x="73" y="78"/>
                    <a:pt x="51" y="134"/>
                  </a:cubicBezTo>
                  <a:cubicBezTo>
                    <a:pt x="29" y="189"/>
                    <a:pt x="17" y="245"/>
                    <a:pt x="12" y="306"/>
                  </a:cubicBezTo>
                  <a:cubicBezTo>
                    <a:pt x="1" y="367"/>
                    <a:pt x="1" y="422"/>
                    <a:pt x="17" y="472"/>
                  </a:cubicBezTo>
                  <a:lnTo>
                    <a:pt x="289" y="538"/>
                  </a:lnTo>
                  <a:cubicBezTo>
                    <a:pt x="400" y="566"/>
                    <a:pt x="483" y="638"/>
                    <a:pt x="528" y="749"/>
                  </a:cubicBezTo>
                  <a:cubicBezTo>
                    <a:pt x="577" y="860"/>
                    <a:pt x="600" y="993"/>
                    <a:pt x="600" y="1137"/>
                  </a:cubicBezTo>
                  <a:lnTo>
                    <a:pt x="600" y="1553"/>
                  </a:lnTo>
                  <a:cubicBezTo>
                    <a:pt x="600" y="1769"/>
                    <a:pt x="655" y="1958"/>
                    <a:pt x="760" y="2146"/>
                  </a:cubicBezTo>
                  <a:cubicBezTo>
                    <a:pt x="860" y="2335"/>
                    <a:pt x="999" y="2468"/>
                    <a:pt x="1176" y="2546"/>
                  </a:cubicBezTo>
                  <a:lnTo>
                    <a:pt x="1176" y="2601"/>
                  </a:lnTo>
                  <a:cubicBezTo>
                    <a:pt x="999" y="2673"/>
                    <a:pt x="860" y="2806"/>
                    <a:pt x="760" y="2995"/>
                  </a:cubicBezTo>
                  <a:cubicBezTo>
                    <a:pt x="655" y="3172"/>
                    <a:pt x="600" y="3377"/>
                    <a:pt x="600" y="3582"/>
                  </a:cubicBezTo>
                  <a:lnTo>
                    <a:pt x="600" y="3993"/>
                  </a:lnTo>
                  <a:cubicBezTo>
                    <a:pt x="600" y="4137"/>
                    <a:pt x="577" y="4270"/>
                    <a:pt x="528" y="4381"/>
                  </a:cubicBezTo>
                  <a:cubicBezTo>
                    <a:pt x="483" y="4492"/>
                    <a:pt x="400" y="4558"/>
                    <a:pt x="289" y="4586"/>
                  </a:cubicBezTo>
                  <a:lnTo>
                    <a:pt x="17" y="4658"/>
                  </a:lnTo>
                  <a:cubicBezTo>
                    <a:pt x="1" y="4708"/>
                    <a:pt x="1" y="4763"/>
                    <a:pt x="12" y="4824"/>
                  </a:cubicBezTo>
                  <a:cubicBezTo>
                    <a:pt x="17" y="4880"/>
                    <a:pt x="29" y="4941"/>
                    <a:pt x="51" y="4996"/>
                  </a:cubicBezTo>
                  <a:cubicBezTo>
                    <a:pt x="73" y="5052"/>
                    <a:pt x="101" y="5102"/>
                    <a:pt x="128" y="5129"/>
                  </a:cubicBezTo>
                  <a:lnTo>
                    <a:pt x="455" y="5085"/>
                  </a:lnTo>
                  <a:cubicBezTo>
                    <a:pt x="705" y="5052"/>
                    <a:pt x="893" y="4941"/>
                    <a:pt x="1049" y="4752"/>
                  </a:cubicBezTo>
                  <a:cubicBezTo>
                    <a:pt x="1193" y="4569"/>
                    <a:pt x="1271" y="4309"/>
                    <a:pt x="1271" y="3993"/>
                  </a:cubicBezTo>
                  <a:lnTo>
                    <a:pt x="1271" y="3560"/>
                  </a:lnTo>
                  <a:cubicBezTo>
                    <a:pt x="1271" y="3366"/>
                    <a:pt x="1320" y="3200"/>
                    <a:pt x="1426" y="3061"/>
                  </a:cubicBezTo>
                  <a:cubicBezTo>
                    <a:pt x="1520" y="2923"/>
                    <a:pt x="1653" y="2834"/>
                    <a:pt x="1803" y="2784"/>
                  </a:cubicBezTo>
                  <a:cubicBezTo>
                    <a:pt x="1825" y="2740"/>
                    <a:pt x="1842" y="2662"/>
                    <a:pt x="1842" y="2562"/>
                  </a:cubicBezTo>
                  <a:cubicBezTo>
                    <a:pt x="1842" y="2468"/>
                    <a:pt x="1825" y="2396"/>
                    <a:pt x="1803" y="2340"/>
                  </a:cubicBezTo>
                  <a:cubicBezTo>
                    <a:pt x="1653" y="2296"/>
                    <a:pt x="1526" y="2202"/>
                    <a:pt x="1426" y="2063"/>
                  </a:cubicBezTo>
                  <a:cubicBezTo>
                    <a:pt x="1320" y="1925"/>
                    <a:pt x="1271" y="1758"/>
                    <a:pt x="1271" y="1564"/>
                  </a:cubicBezTo>
                  <a:lnTo>
                    <a:pt x="1271" y="1132"/>
                  </a:lnTo>
                  <a:cubicBezTo>
                    <a:pt x="1271" y="816"/>
                    <a:pt x="1204" y="561"/>
                    <a:pt x="1049" y="372"/>
                  </a:cubicBezTo>
                  <a:cubicBezTo>
                    <a:pt x="899" y="189"/>
                    <a:pt x="705" y="78"/>
                    <a:pt x="455" y="39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2645125" y="2606175"/>
              <a:ext cx="45750" cy="128250"/>
            </a:xfrm>
            <a:custGeom>
              <a:avLst/>
              <a:gdLst/>
              <a:ahLst/>
              <a:cxnLst/>
              <a:rect l="l" t="t" r="r" b="b"/>
              <a:pathLst>
                <a:path w="1830" h="5130" extrusionOk="0">
                  <a:moveTo>
                    <a:pt x="1702" y="1"/>
                  </a:moveTo>
                  <a:lnTo>
                    <a:pt x="1381" y="39"/>
                  </a:lnTo>
                  <a:cubicBezTo>
                    <a:pt x="1137" y="78"/>
                    <a:pt x="932" y="189"/>
                    <a:pt x="788" y="372"/>
                  </a:cubicBezTo>
                  <a:cubicBezTo>
                    <a:pt x="643" y="561"/>
                    <a:pt x="566" y="810"/>
                    <a:pt x="566" y="1132"/>
                  </a:cubicBezTo>
                  <a:lnTo>
                    <a:pt x="566" y="1564"/>
                  </a:lnTo>
                  <a:cubicBezTo>
                    <a:pt x="566" y="1758"/>
                    <a:pt x="516" y="1925"/>
                    <a:pt x="416" y="2063"/>
                  </a:cubicBezTo>
                  <a:cubicBezTo>
                    <a:pt x="316" y="2202"/>
                    <a:pt x="189" y="2296"/>
                    <a:pt x="34" y="2340"/>
                  </a:cubicBezTo>
                  <a:cubicBezTo>
                    <a:pt x="11" y="2390"/>
                    <a:pt x="0" y="2468"/>
                    <a:pt x="0" y="2562"/>
                  </a:cubicBezTo>
                  <a:cubicBezTo>
                    <a:pt x="0" y="2662"/>
                    <a:pt x="11" y="2729"/>
                    <a:pt x="34" y="2784"/>
                  </a:cubicBezTo>
                  <a:cubicBezTo>
                    <a:pt x="189" y="2834"/>
                    <a:pt x="311" y="2923"/>
                    <a:pt x="416" y="3061"/>
                  </a:cubicBezTo>
                  <a:cubicBezTo>
                    <a:pt x="516" y="3200"/>
                    <a:pt x="566" y="3366"/>
                    <a:pt x="566" y="3560"/>
                  </a:cubicBezTo>
                  <a:lnTo>
                    <a:pt x="566" y="3993"/>
                  </a:lnTo>
                  <a:cubicBezTo>
                    <a:pt x="566" y="4320"/>
                    <a:pt x="643" y="4569"/>
                    <a:pt x="788" y="4752"/>
                  </a:cubicBezTo>
                  <a:cubicBezTo>
                    <a:pt x="932" y="4941"/>
                    <a:pt x="1131" y="5052"/>
                    <a:pt x="1381" y="5085"/>
                  </a:cubicBezTo>
                  <a:lnTo>
                    <a:pt x="1702" y="5129"/>
                  </a:lnTo>
                  <a:cubicBezTo>
                    <a:pt x="1741" y="5096"/>
                    <a:pt x="1758" y="5052"/>
                    <a:pt x="1780" y="4996"/>
                  </a:cubicBezTo>
                  <a:cubicBezTo>
                    <a:pt x="1802" y="4941"/>
                    <a:pt x="1813" y="4885"/>
                    <a:pt x="1819" y="4824"/>
                  </a:cubicBezTo>
                  <a:cubicBezTo>
                    <a:pt x="1830" y="4763"/>
                    <a:pt x="1830" y="4708"/>
                    <a:pt x="1813" y="4658"/>
                  </a:cubicBezTo>
                  <a:lnTo>
                    <a:pt x="1542" y="4586"/>
                  </a:lnTo>
                  <a:cubicBezTo>
                    <a:pt x="1431" y="4558"/>
                    <a:pt x="1359" y="4492"/>
                    <a:pt x="1309" y="4381"/>
                  </a:cubicBezTo>
                  <a:cubicBezTo>
                    <a:pt x="1259" y="4270"/>
                    <a:pt x="1237" y="4142"/>
                    <a:pt x="1237" y="3993"/>
                  </a:cubicBezTo>
                  <a:lnTo>
                    <a:pt x="1237" y="3582"/>
                  </a:lnTo>
                  <a:cubicBezTo>
                    <a:pt x="1237" y="3377"/>
                    <a:pt x="1181" y="3183"/>
                    <a:pt x="1081" y="2995"/>
                  </a:cubicBezTo>
                  <a:cubicBezTo>
                    <a:pt x="976" y="2806"/>
                    <a:pt x="838" y="2673"/>
                    <a:pt x="666" y="2601"/>
                  </a:cubicBezTo>
                  <a:lnTo>
                    <a:pt x="666" y="2546"/>
                  </a:lnTo>
                  <a:cubicBezTo>
                    <a:pt x="838" y="2468"/>
                    <a:pt x="976" y="2335"/>
                    <a:pt x="1081" y="2146"/>
                  </a:cubicBezTo>
                  <a:cubicBezTo>
                    <a:pt x="1181" y="1963"/>
                    <a:pt x="1237" y="1758"/>
                    <a:pt x="1237" y="1553"/>
                  </a:cubicBezTo>
                  <a:lnTo>
                    <a:pt x="1237" y="1137"/>
                  </a:lnTo>
                  <a:cubicBezTo>
                    <a:pt x="1237" y="982"/>
                    <a:pt x="1259" y="860"/>
                    <a:pt x="1309" y="749"/>
                  </a:cubicBezTo>
                  <a:cubicBezTo>
                    <a:pt x="1359" y="638"/>
                    <a:pt x="1436" y="566"/>
                    <a:pt x="1542" y="538"/>
                  </a:cubicBezTo>
                  <a:lnTo>
                    <a:pt x="1813" y="472"/>
                  </a:lnTo>
                  <a:cubicBezTo>
                    <a:pt x="1830" y="422"/>
                    <a:pt x="1830" y="367"/>
                    <a:pt x="1819" y="306"/>
                  </a:cubicBezTo>
                  <a:cubicBezTo>
                    <a:pt x="1813" y="250"/>
                    <a:pt x="1802" y="189"/>
                    <a:pt x="1780" y="134"/>
                  </a:cubicBezTo>
                  <a:cubicBezTo>
                    <a:pt x="1758" y="78"/>
                    <a:pt x="1730" y="34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3" name="Google Shape;2773;p32"/>
          <p:cNvGrpSpPr/>
          <p:nvPr/>
        </p:nvGrpSpPr>
        <p:grpSpPr>
          <a:xfrm>
            <a:off x="1146029" y="192097"/>
            <a:ext cx="1199490" cy="541342"/>
            <a:chOff x="2523700" y="2228325"/>
            <a:chExt cx="553500" cy="249800"/>
          </a:xfrm>
        </p:grpSpPr>
        <p:sp>
          <p:nvSpPr>
            <p:cNvPr id="2774" name="Google Shape;2774;p32"/>
            <p:cNvSpPr/>
            <p:nvPr/>
          </p:nvSpPr>
          <p:spPr>
            <a:xfrm>
              <a:off x="2523700" y="2228325"/>
              <a:ext cx="553500" cy="249800"/>
            </a:xfrm>
            <a:custGeom>
              <a:avLst/>
              <a:gdLst/>
              <a:ahLst/>
              <a:cxnLst/>
              <a:rect l="l" t="t" r="r" b="b"/>
              <a:pathLst>
                <a:path w="22140" h="9992" extrusionOk="0">
                  <a:moveTo>
                    <a:pt x="0" y="0"/>
                  </a:moveTo>
                  <a:lnTo>
                    <a:pt x="0" y="9991"/>
                  </a:lnTo>
                  <a:lnTo>
                    <a:pt x="22140" y="999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2718175" y="2319400"/>
              <a:ext cx="9300" cy="5550"/>
            </a:xfrm>
            <a:custGeom>
              <a:avLst/>
              <a:gdLst/>
              <a:ahLst/>
              <a:cxnLst/>
              <a:rect l="l" t="t" r="r" b="b"/>
              <a:pathLst>
                <a:path w="372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72" y="22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2718175" y="2349750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2718175" y="2379825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2718175" y="2409775"/>
              <a:ext cx="264625" cy="5550"/>
            </a:xfrm>
            <a:custGeom>
              <a:avLst/>
              <a:gdLst/>
              <a:ahLst/>
              <a:cxnLst/>
              <a:rect l="l" t="t" r="r" b="b"/>
              <a:pathLst>
                <a:path w="10585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2816450" y="2319400"/>
              <a:ext cx="9175" cy="5550"/>
            </a:xfrm>
            <a:custGeom>
              <a:avLst/>
              <a:gdLst/>
              <a:ahLst/>
              <a:cxnLst/>
              <a:rect l="l" t="t" r="r" b="b"/>
              <a:pathLst>
                <a:path w="36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66" y="22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2737025" y="2319400"/>
              <a:ext cx="67675" cy="5550"/>
            </a:xfrm>
            <a:custGeom>
              <a:avLst/>
              <a:gdLst/>
              <a:ahLst/>
              <a:cxnLst/>
              <a:rect l="l" t="t" r="r" b="b"/>
              <a:pathLst>
                <a:path w="270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2706" y="222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2576500" y="232062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1" y="1"/>
                  </a:moveTo>
                  <a:lnTo>
                    <a:pt x="1" y="3949"/>
                  </a:lnTo>
                  <a:lnTo>
                    <a:pt x="3948" y="3949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2523700" y="2228325"/>
              <a:ext cx="553500" cy="51025"/>
            </a:xfrm>
            <a:custGeom>
              <a:avLst/>
              <a:gdLst/>
              <a:ahLst/>
              <a:cxnLst/>
              <a:rect l="l" t="t" r="r" b="b"/>
              <a:pathLst>
                <a:path w="22140" h="2041" extrusionOk="0">
                  <a:moveTo>
                    <a:pt x="0" y="0"/>
                  </a:moveTo>
                  <a:lnTo>
                    <a:pt x="0" y="2041"/>
                  </a:lnTo>
                  <a:lnTo>
                    <a:pt x="22140" y="204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2552250" y="2241200"/>
              <a:ext cx="21775" cy="21925"/>
            </a:xfrm>
            <a:custGeom>
              <a:avLst/>
              <a:gdLst/>
              <a:ahLst/>
              <a:cxnLst/>
              <a:rect l="l" t="t" r="r" b="b"/>
              <a:pathLst>
                <a:path w="871" h="877" extrusionOk="0">
                  <a:moveTo>
                    <a:pt x="448" y="1"/>
                  </a:moveTo>
                  <a:cubicBezTo>
                    <a:pt x="445" y="1"/>
                    <a:pt x="442" y="1"/>
                    <a:pt x="438" y="1"/>
                  </a:cubicBezTo>
                  <a:cubicBezTo>
                    <a:pt x="195" y="1"/>
                    <a:pt x="0" y="195"/>
                    <a:pt x="0" y="439"/>
                  </a:cubicBezTo>
                  <a:cubicBezTo>
                    <a:pt x="0" y="683"/>
                    <a:pt x="195" y="877"/>
                    <a:pt x="438" y="877"/>
                  </a:cubicBezTo>
                  <a:cubicBezTo>
                    <a:pt x="677" y="877"/>
                    <a:pt x="871" y="683"/>
                    <a:pt x="871" y="439"/>
                  </a:cubicBezTo>
                  <a:cubicBezTo>
                    <a:pt x="871" y="198"/>
                    <a:pt x="677" y="1"/>
                    <a:pt x="44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2584550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8" y="1"/>
                  </a:moveTo>
                  <a:cubicBezTo>
                    <a:pt x="200" y="1"/>
                    <a:pt x="0" y="200"/>
                    <a:pt x="0" y="439"/>
                  </a:cubicBezTo>
                  <a:cubicBezTo>
                    <a:pt x="0" y="677"/>
                    <a:pt x="200" y="877"/>
                    <a:pt x="438" y="877"/>
                  </a:cubicBezTo>
                  <a:cubicBezTo>
                    <a:pt x="682" y="877"/>
                    <a:pt x="876" y="677"/>
                    <a:pt x="876" y="439"/>
                  </a:cubicBezTo>
                  <a:cubicBezTo>
                    <a:pt x="876" y="200"/>
                    <a:pt x="682" y="1"/>
                    <a:pt x="43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2616975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9" y="1"/>
                  </a:moveTo>
                  <a:cubicBezTo>
                    <a:pt x="200" y="1"/>
                    <a:pt x="1" y="200"/>
                    <a:pt x="1" y="439"/>
                  </a:cubicBezTo>
                  <a:cubicBezTo>
                    <a:pt x="1" y="677"/>
                    <a:pt x="200" y="877"/>
                    <a:pt x="439" y="877"/>
                  </a:cubicBezTo>
                  <a:cubicBezTo>
                    <a:pt x="677" y="877"/>
                    <a:pt x="877" y="677"/>
                    <a:pt x="877" y="439"/>
                  </a:cubicBezTo>
                  <a:cubicBezTo>
                    <a:pt x="877" y="200"/>
                    <a:pt x="677" y="1"/>
                    <a:pt x="43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2574700" y="2318000"/>
              <a:ext cx="102325" cy="102325"/>
            </a:xfrm>
            <a:custGeom>
              <a:avLst/>
              <a:gdLst/>
              <a:ahLst/>
              <a:cxnLst/>
              <a:rect l="l" t="t" r="r" b="b"/>
              <a:pathLst>
                <a:path w="4093" h="4093" extrusionOk="0">
                  <a:moveTo>
                    <a:pt x="3948" y="139"/>
                  </a:moveTo>
                  <a:lnTo>
                    <a:pt x="3948" y="3943"/>
                  </a:lnTo>
                  <a:lnTo>
                    <a:pt x="139" y="3943"/>
                  </a:lnTo>
                  <a:lnTo>
                    <a:pt x="139" y="139"/>
                  </a:lnTo>
                  <a:close/>
                  <a:moveTo>
                    <a:pt x="1" y="1"/>
                  </a:moveTo>
                  <a:lnTo>
                    <a:pt x="1" y="4092"/>
                  </a:lnTo>
                  <a:lnTo>
                    <a:pt x="4093" y="4092"/>
                  </a:lnTo>
                  <a:lnTo>
                    <a:pt x="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2575125" y="2316625"/>
              <a:ext cx="101200" cy="103975"/>
            </a:xfrm>
            <a:custGeom>
              <a:avLst/>
              <a:gdLst/>
              <a:ahLst/>
              <a:cxnLst/>
              <a:rect l="l" t="t" r="r" b="b"/>
              <a:pathLst>
                <a:path w="4048" h="4159" extrusionOk="0">
                  <a:moveTo>
                    <a:pt x="100" y="0"/>
                  </a:moveTo>
                  <a:lnTo>
                    <a:pt x="0" y="100"/>
                  </a:lnTo>
                  <a:lnTo>
                    <a:pt x="3948" y="4159"/>
                  </a:lnTo>
                  <a:lnTo>
                    <a:pt x="4048" y="405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2573875" y="2317875"/>
              <a:ext cx="103850" cy="101200"/>
            </a:xfrm>
            <a:custGeom>
              <a:avLst/>
              <a:gdLst/>
              <a:ahLst/>
              <a:cxnLst/>
              <a:rect l="l" t="t" r="r" b="b"/>
              <a:pathLst>
                <a:path w="4154" h="4048" extrusionOk="0">
                  <a:moveTo>
                    <a:pt x="4059" y="0"/>
                  </a:moveTo>
                  <a:lnTo>
                    <a:pt x="0" y="3948"/>
                  </a:lnTo>
                  <a:lnTo>
                    <a:pt x="100" y="4048"/>
                  </a:lnTo>
                  <a:lnTo>
                    <a:pt x="4153" y="100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8"/>
          <p:cNvGrpSpPr/>
          <p:nvPr/>
        </p:nvGrpSpPr>
        <p:grpSpPr>
          <a:xfrm>
            <a:off x="-1061550" y="3836400"/>
            <a:ext cx="10327339" cy="2055057"/>
            <a:chOff x="-1061550" y="3836400"/>
            <a:chExt cx="10327339" cy="2055057"/>
          </a:xfrm>
        </p:grpSpPr>
        <p:sp>
          <p:nvSpPr>
            <p:cNvPr id="533" name="Google Shape;533;p8"/>
            <p:cNvSpPr/>
            <p:nvPr/>
          </p:nvSpPr>
          <p:spPr>
            <a:xfrm>
              <a:off x="-1061550" y="383640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 rot="2700000">
              <a:off x="7896367" y="4571791"/>
              <a:ext cx="1163613" cy="1064101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8"/>
          <p:cNvGrpSpPr/>
          <p:nvPr/>
        </p:nvGrpSpPr>
        <p:grpSpPr>
          <a:xfrm>
            <a:off x="-191160" y="743296"/>
            <a:ext cx="10271962" cy="4997583"/>
            <a:chOff x="-191160" y="743296"/>
            <a:chExt cx="10271962" cy="4997583"/>
          </a:xfrm>
        </p:grpSpPr>
        <p:grpSp>
          <p:nvGrpSpPr>
            <p:cNvPr id="536" name="Google Shape;536;p8"/>
            <p:cNvGrpSpPr/>
            <p:nvPr/>
          </p:nvGrpSpPr>
          <p:grpSpPr>
            <a:xfrm>
              <a:off x="8413047" y="1481468"/>
              <a:ext cx="494188" cy="463084"/>
              <a:chOff x="1281300" y="2251475"/>
              <a:chExt cx="280025" cy="262400"/>
            </a:xfrm>
          </p:grpSpPr>
          <p:sp>
            <p:nvSpPr>
              <p:cNvPr id="537" name="Google Shape;537;p8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8"/>
            <p:cNvGrpSpPr/>
            <p:nvPr/>
          </p:nvGrpSpPr>
          <p:grpSpPr>
            <a:xfrm>
              <a:off x="-191160" y="1157173"/>
              <a:ext cx="724536" cy="726912"/>
              <a:chOff x="1926550" y="3146625"/>
              <a:chExt cx="301225" cy="302200"/>
            </a:xfrm>
          </p:grpSpPr>
          <p:sp>
            <p:nvSpPr>
              <p:cNvPr id="543" name="Google Shape;543;p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8"/>
            <p:cNvGrpSpPr/>
            <p:nvPr/>
          </p:nvGrpSpPr>
          <p:grpSpPr>
            <a:xfrm rot="-2700000">
              <a:off x="8524388" y="2080306"/>
              <a:ext cx="1286279" cy="1296852"/>
              <a:chOff x="5254975" y="-194125"/>
              <a:chExt cx="1286291" cy="1296864"/>
            </a:xfrm>
          </p:grpSpPr>
          <p:sp>
            <p:nvSpPr>
              <p:cNvPr id="553" name="Google Shape;553;p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555" name="Google Shape;555;p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0" name="Google Shape;660;p8"/>
            <p:cNvGrpSpPr/>
            <p:nvPr/>
          </p:nvGrpSpPr>
          <p:grpSpPr>
            <a:xfrm>
              <a:off x="303108" y="4541320"/>
              <a:ext cx="1311785" cy="1199559"/>
              <a:chOff x="263225" y="4401542"/>
              <a:chExt cx="1464372" cy="1339093"/>
            </a:xfrm>
          </p:grpSpPr>
          <p:sp>
            <p:nvSpPr>
              <p:cNvPr id="661" name="Google Shape;661;p8"/>
              <p:cNvSpPr/>
              <p:nvPr/>
            </p:nvSpPr>
            <p:spPr>
              <a:xfrm>
                <a:off x="263225" y="4401542"/>
                <a:ext cx="1464372" cy="1339093"/>
              </a:xfrm>
              <a:custGeom>
                <a:avLst/>
                <a:gdLst/>
                <a:ahLst/>
                <a:cxnLst/>
                <a:rect l="l" t="t" r="r" b="b"/>
                <a:pathLst>
                  <a:path w="20311" h="18574" extrusionOk="0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" name="Google Shape;662;p8"/>
              <p:cNvGrpSpPr/>
              <p:nvPr/>
            </p:nvGrpSpPr>
            <p:grpSpPr>
              <a:xfrm>
                <a:off x="966093" y="4411222"/>
                <a:ext cx="700860" cy="1270891"/>
                <a:chOff x="4635175" y="3032900"/>
                <a:chExt cx="243025" cy="440700"/>
              </a:xfrm>
            </p:grpSpPr>
            <p:sp>
              <p:nvSpPr>
                <p:cNvPr id="663" name="Google Shape;663;p8"/>
                <p:cNvSpPr/>
                <p:nvPr/>
              </p:nvSpPr>
              <p:spPr>
                <a:xfrm>
                  <a:off x="4695075" y="3040275"/>
                  <a:ext cx="183125" cy="39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5" h="15679" extrusionOk="0">
                      <a:moveTo>
                        <a:pt x="7064" y="9361"/>
                      </a:moveTo>
                      <a:cubicBezTo>
                        <a:pt x="7081" y="9395"/>
                        <a:pt x="7103" y="9417"/>
                        <a:pt x="7103" y="9444"/>
                      </a:cubicBezTo>
                      <a:cubicBezTo>
                        <a:pt x="7103" y="9453"/>
                        <a:pt x="7089" y="9472"/>
                        <a:pt x="7070" y="9472"/>
                      </a:cubicBezTo>
                      <a:cubicBezTo>
                        <a:pt x="7065" y="9472"/>
                        <a:pt x="7059" y="9470"/>
                        <a:pt x="7053" y="9467"/>
                      </a:cubicBezTo>
                      <a:cubicBezTo>
                        <a:pt x="7042" y="9456"/>
                        <a:pt x="7031" y="9439"/>
                        <a:pt x="7031" y="9422"/>
                      </a:cubicBezTo>
                      <a:cubicBezTo>
                        <a:pt x="7036" y="9400"/>
                        <a:pt x="7053" y="9389"/>
                        <a:pt x="7064" y="9361"/>
                      </a:cubicBezTo>
                      <a:close/>
                      <a:moveTo>
                        <a:pt x="5301" y="10420"/>
                      </a:moveTo>
                      <a:lnTo>
                        <a:pt x="5301" y="10420"/>
                      </a:lnTo>
                      <a:cubicBezTo>
                        <a:pt x="5306" y="10426"/>
                        <a:pt x="5312" y="10426"/>
                        <a:pt x="5312" y="10437"/>
                      </a:cubicBezTo>
                      <a:lnTo>
                        <a:pt x="5301" y="10420"/>
                      </a:lnTo>
                      <a:close/>
                      <a:moveTo>
                        <a:pt x="192" y="0"/>
                      </a:moveTo>
                      <a:cubicBezTo>
                        <a:pt x="188" y="0"/>
                        <a:pt x="183" y="1"/>
                        <a:pt x="178" y="2"/>
                      </a:cubicBezTo>
                      <a:cubicBezTo>
                        <a:pt x="67" y="41"/>
                        <a:pt x="144" y="130"/>
                        <a:pt x="128" y="185"/>
                      </a:cubicBezTo>
                      <a:cubicBezTo>
                        <a:pt x="111" y="246"/>
                        <a:pt x="122" y="296"/>
                        <a:pt x="61" y="357"/>
                      </a:cubicBezTo>
                      <a:cubicBezTo>
                        <a:pt x="0" y="412"/>
                        <a:pt x="0" y="523"/>
                        <a:pt x="56" y="640"/>
                      </a:cubicBezTo>
                      <a:cubicBezTo>
                        <a:pt x="130" y="805"/>
                        <a:pt x="239" y="828"/>
                        <a:pt x="358" y="828"/>
                      </a:cubicBezTo>
                      <a:cubicBezTo>
                        <a:pt x="402" y="828"/>
                        <a:pt x="447" y="824"/>
                        <a:pt x="492" y="824"/>
                      </a:cubicBezTo>
                      <a:cubicBezTo>
                        <a:pt x="517" y="824"/>
                        <a:pt x="541" y="825"/>
                        <a:pt x="566" y="828"/>
                      </a:cubicBezTo>
                      <a:cubicBezTo>
                        <a:pt x="588" y="850"/>
                        <a:pt x="610" y="873"/>
                        <a:pt x="638" y="884"/>
                      </a:cubicBezTo>
                      <a:cubicBezTo>
                        <a:pt x="708" y="1042"/>
                        <a:pt x="727" y="1259"/>
                        <a:pt x="931" y="1259"/>
                      </a:cubicBezTo>
                      <a:cubicBezTo>
                        <a:pt x="970" y="1259"/>
                        <a:pt x="1016" y="1251"/>
                        <a:pt x="1070" y="1233"/>
                      </a:cubicBezTo>
                      <a:cubicBezTo>
                        <a:pt x="1126" y="1211"/>
                        <a:pt x="1203" y="1239"/>
                        <a:pt x="1281" y="1194"/>
                      </a:cubicBezTo>
                      <a:cubicBezTo>
                        <a:pt x="1295" y="1187"/>
                        <a:pt x="1311" y="1184"/>
                        <a:pt x="1328" y="1184"/>
                      </a:cubicBezTo>
                      <a:cubicBezTo>
                        <a:pt x="1405" y="1184"/>
                        <a:pt x="1497" y="1246"/>
                        <a:pt x="1469" y="1277"/>
                      </a:cubicBezTo>
                      <a:cubicBezTo>
                        <a:pt x="1314" y="1438"/>
                        <a:pt x="1486" y="1427"/>
                        <a:pt x="1542" y="1488"/>
                      </a:cubicBezTo>
                      <a:cubicBezTo>
                        <a:pt x="1564" y="1516"/>
                        <a:pt x="1702" y="1516"/>
                        <a:pt x="1608" y="1604"/>
                      </a:cubicBezTo>
                      <a:cubicBezTo>
                        <a:pt x="1544" y="1583"/>
                        <a:pt x="1503" y="1570"/>
                        <a:pt x="1476" y="1570"/>
                      </a:cubicBezTo>
                      <a:cubicBezTo>
                        <a:pt x="1425" y="1570"/>
                        <a:pt x="1421" y="1615"/>
                        <a:pt x="1403" y="1738"/>
                      </a:cubicBezTo>
                      <a:cubicBezTo>
                        <a:pt x="1392" y="1826"/>
                        <a:pt x="1347" y="1937"/>
                        <a:pt x="1458" y="1954"/>
                      </a:cubicBezTo>
                      <a:cubicBezTo>
                        <a:pt x="1464" y="1954"/>
                        <a:pt x="1469" y="1955"/>
                        <a:pt x="1473" y="1955"/>
                      </a:cubicBezTo>
                      <a:cubicBezTo>
                        <a:pt x="1568" y="1955"/>
                        <a:pt x="1608" y="1855"/>
                        <a:pt x="1608" y="1760"/>
                      </a:cubicBezTo>
                      <a:cubicBezTo>
                        <a:pt x="1608" y="1715"/>
                        <a:pt x="1619" y="1688"/>
                        <a:pt x="1664" y="1682"/>
                      </a:cubicBezTo>
                      <a:cubicBezTo>
                        <a:pt x="1680" y="1711"/>
                        <a:pt x="1704" y="1716"/>
                        <a:pt x="1730" y="1716"/>
                      </a:cubicBezTo>
                      <a:cubicBezTo>
                        <a:pt x="1744" y="1716"/>
                        <a:pt x="1759" y="1714"/>
                        <a:pt x="1773" y="1714"/>
                      </a:cubicBezTo>
                      <a:cubicBezTo>
                        <a:pt x="1794" y="1714"/>
                        <a:pt x="1813" y="1717"/>
                        <a:pt x="1830" y="1732"/>
                      </a:cubicBezTo>
                      <a:cubicBezTo>
                        <a:pt x="1882" y="1770"/>
                        <a:pt x="1934" y="1798"/>
                        <a:pt x="1989" y="1798"/>
                      </a:cubicBezTo>
                      <a:cubicBezTo>
                        <a:pt x="2022" y="1798"/>
                        <a:pt x="2055" y="1788"/>
                        <a:pt x="2090" y="1765"/>
                      </a:cubicBezTo>
                      <a:cubicBezTo>
                        <a:pt x="2224" y="1682"/>
                        <a:pt x="2090" y="1577"/>
                        <a:pt x="2107" y="1488"/>
                      </a:cubicBezTo>
                      <a:cubicBezTo>
                        <a:pt x="2130" y="1477"/>
                        <a:pt x="2151" y="1472"/>
                        <a:pt x="2172" y="1472"/>
                      </a:cubicBezTo>
                      <a:cubicBezTo>
                        <a:pt x="2212" y="1472"/>
                        <a:pt x="2248" y="1488"/>
                        <a:pt x="2284" y="1499"/>
                      </a:cubicBezTo>
                      <a:cubicBezTo>
                        <a:pt x="2368" y="1538"/>
                        <a:pt x="2467" y="1543"/>
                        <a:pt x="2467" y="1682"/>
                      </a:cubicBezTo>
                      <a:cubicBezTo>
                        <a:pt x="2467" y="1804"/>
                        <a:pt x="2395" y="1793"/>
                        <a:pt x="2318" y="1815"/>
                      </a:cubicBezTo>
                      <a:cubicBezTo>
                        <a:pt x="2235" y="1832"/>
                        <a:pt x="2207" y="1909"/>
                        <a:pt x="2251" y="1982"/>
                      </a:cubicBezTo>
                      <a:cubicBezTo>
                        <a:pt x="2307" y="2070"/>
                        <a:pt x="2418" y="2065"/>
                        <a:pt x="2506" y="2076"/>
                      </a:cubicBezTo>
                      <a:cubicBezTo>
                        <a:pt x="2506" y="2109"/>
                        <a:pt x="2567" y="2137"/>
                        <a:pt x="2523" y="2187"/>
                      </a:cubicBezTo>
                      <a:lnTo>
                        <a:pt x="2512" y="2187"/>
                      </a:lnTo>
                      <a:cubicBezTo>
                        <a:pt x="2412" y="2220"/>
                        <a:pt x="2467" y="2264"/>
                        <a:pt x="2506" y="2303"/>
                      </a:cubicBezTo>
                      <a:cubicBezTo>
                        <a:pt x="2484" y="2403"/>
                        <a:pt x="2578" y="2375"/>
                        <a:pt x="2617" y="2397"/>
                      </a:cubicBezTo>
                      <a:cubicBezTo>
                        <a:pt x="2637" y="2488"/>
                        <a:pt x="2662" y="2601"/>
                        <a:pt x="2765" y="2601"/>
                      </a:cubicBezTo>
                      <a:cubicBezTo>
                        <a:pt x="2776" y="2601"/>
                        <a:pt x="2788" y="2600"/>
                        <a:pt x="2800" y="2597"/>
                      </a:cubicBezTo>
                      <a:cubicBezTo>
                        <a:pt x="2922" y="2569"/>
                        <a:pt x="2772" y="2464"/>
                        <a:pt x="2817" y="2403"/>
                      </a:cubicBezTo>
                      <a:lnTo>
                        <a:pt x="2817" y="2403"/>
                      </a:lnTo>
                      <a:cubicBezTo>
                        <a:pt x="3000" y="2508"/>
                        <a:pt x="3205" y="2575"/>
                        <a:pt x="3316" y="2774"/>
                      </a:cubicBezTo>
                      <a:cubicBezTo>
                        <a:pt x="3355" y="2841"/>
                        <a:pt x="3393" y="2869"/>
                        <a:pt x="3465" y="2874"/>
                      </a:cubicBezTo>
                      <a:cubicBezTo>
                        <a:pt x="3472" y="2874"/>
                        <a:pt x="3479" y="2875"/>
                        <a:pt x="3486" y="2875"/>
                      </a:cubicBezTo>
                      <a:cubicBezTo>
                        <a:pt x="3517" y="2875"/>
                        <a:pt x="3548" y="2872"/>
                        <a:pt x="3579" y="2872"/>
                      </a:cubicBezTo>
                      <a:cubicBezTo>
                        <a:pt x="3673" y="2872"/>
                        <a:pt x="3755" y="2894"/>
                        <a:pt x="3743" y="3068"/>
                      </a:cubicBezTo>
                      <a:cubicBezTo>
                        <a:pt x="3736" y="3103"/>
                        <a:pt x="3770" y="3120"/>
                        <a:pt x="3807" y="3120"/>
                      </a:cubicBezTo>
                      <a:cubicBezTo>
                        <a:pt x="3830" y="3120"/>
                        <a:pt x="3854" y="3114"/>
                        <a:pt x="3870" y="3102"/>
                      </a:cubicBezTo>
                      <a:cubicBezTo>
                        <a:pt x="3907" y="3074"/>
                        <a:pt x="3936" y="3063"/>
                        <a:pt x="3959" y="3063"/>
                      </a:cubicBezTo>
                      <a:cubicBezTo>
                        <a:pt x="4016" y="3063"/>
                        <a:pt x="4037" y="3131"/>
                        <a:pt x="4053" y="3190"/>
                      </a:cubicBezTo>
                      <a:cubicBezTo>
                        <a:pt x="4085" y="3312"/>
                        <a:pt x="4142" y="3364"/>
                        <a:pt x="4247" y="3364"/>
                      </a:cubicBezTo>
                      <a:cubicBezTo>
                        <a:pt x="4270" y="3364"/>
                        <a:pt x="4296" y="3362"/>
                        <a:pt x="4325" y="3357"/>
                      </a:cubicBezTo>
                      <a:cubicBezTo>
                        <a:pt x="4347" y="3353"/>
                        <a:pt x="4368" y="3351"/>
                        <a:pt x="4388" y="3351"/>
                      </a:cubicBezTo>
                      <a:cubicBezTo>
                        <a:pt x="4541" y="3351"/>
                        <a:pt x="4625" y="3463"/>
                        <a:pt x="4674" y="3645"/>
                      </a:cubicBezTo>
                      <a:cubicBezTo>
                        <a:pt x="4325" y="3578"/>
                        <a:pt x="3992" y="3534"/>
                        <a:pt x="3748" y="3246"/>
                      </a:cubicBezTo>
                      <a:cubicBezTo>
                        <a:pt x="3714" y="3205"/>
                        <a:pt x="3639" y="3156"/>
                        <a:pt x="3569" y="3156"/>
                      </a:cubicBezTo>
                      <a:cubicBezTo>
                        <a:pt x="3524" y="3156"/>
                        <a:pt x="3482" y="3175"/>
                        <a:pt x="3454" y="3229"/>
                      </a:cubicBezTo>
                      <a:cubicBezTo>
                        <a:pt x="3393" y="3351"/>
                        <a:pt x="3260" y="3412"/>
                        <a:pt x="3233" y="3551"/>
                      </a:cubicBezTo>
                      <a:cubicBezTo>
                        <a:pt x="3227" y="3351"/>
                        <a:pt x="3011" y="3185"/>
                        <a:pt x="3166" y="2968"/>
                      </a:cubicBezTo>
                      <a:cubicBezTo>
                        <a:pt x="3187" y="2942"/>
                        <a:pt x="2829" y="2746"/>
                        <a:pt x="2762" y="2746"/>
                      </a:cubicBezTo>
                      <a:cubicBezTo>
                        <a:pt x="2760" y="2746"/>
                        <a:pt x="2757" y="2746"/>
                        <a:pt x="2756" y="2747"/>
                      </a:cubicBezTo>
                      <a:cubicBezTo>
                        <a:pt x="2745" y="2758"/>
                        <a:pt x="2723" y="2763"/>
                        <a:pt x="2706" y="2774"/>
                      </a:cubicBezTo>
                      <a:cubicBezTo>
                        <a:pt x="2678" y="2802"/>
                        <a:pt x="2641" y="2814"/>
                        <a:pt x="2601" y="2814"/>
                      </a:cubicBezTo>
                      <a:cubicBezTo>
                        <a:pt x="2522" y="2814"/>
                        <a:pt x="2436" y="2764"/>
                        <a:pt x="2418" y="2686"/>
                      </a:cubicBezTo>
                      <a:cubicBezTo>
                        <a:pt x="2359" y="2436"/>
                        <a:pt x="2387" y="2135"/>
                        <a:pt x="1999" y="2135"/>
                      </a:cubicBezTo>
                      <a:cubicBezTo>
                        <a:pt x="1982" y="2135"/>
                        <a:pt x="1965" y="2136"/>
                        <a:pt x="1946" y="2137"/>
                      </a:cubicBezTo>
                      <a:cubicBezTo>
                        <a:pt x="1940" y="2137"/>
                        <a:pt x="1933" y="2138"/>
                        <a:pt x="1926" y="2138"/>
                      </a:cubicBezTo>
                      <a:cubicBezTo>
                        <a:pt x="1827" y="2138"/>
                        <a:pt x="1714" y="2085"/>
                        <a:pt x="1599" y="2085"/>
                      </a:cubicBezTo>
                      <a:cubicBezTo>
                        <a:pt x="1558" y="2085"/>
                        <a:pt x="1516" y="2091"/>
                        <a:pt x="1475" y="2109"/>
                      </a:cubicBezTo>
                      <a:cubicBezTo>
                        <a:pt x="1462" y="2116"/>
                        <a:pt x="1447" y="2118"/>
                        <a:pt x="1430" y="2118"/>
                      </a:cubicBezTo>
                      <a:cubicBezTo>
                        <a:pt x="1400" y="2118"/>
                        <a:pt x="1367" y="2110"/>
                        <a:pt x="1339" y="2110"/>
                      </a:cubicBezTo>
                      <a:cubicBezTo>
                        <a:pt x="1299" y="2110"/>
                        <a:pt x="1270" y="2126"/>
                        <a:pt x="1275" y="2203"/>
                      </a:cubicBezTo>
                      <a:cubicBezTo>
                        <a:pt x="1281" y="2325"/>
                        <a:pt x="1370" y="2381"/>
                        <a:pt x="1486" y="2403"/>
                      </a:cubicBezTo>
                      <a:cubicBezTo>
                        <a:pt x="1708" y="2442"/>
                        <a:pt x="1941" y="2469"/>
                        <a:pt x="1996" y="2758"/>
                      </a:cubicBezTo>
                      <a:cubicBezTo>
                        <a:pt x="2002" y="2785"/>
                        <a:pt x="2052" y="2819"/>
                        <a:pt x="2068" y="2819"/>
                      </a:cubicBezTo>
                      <a:cubicBezTo>
                        <a:pt x="2094" y="2813"/>
                        <a:pt x="2118" y="2808"/>
                        <a:pt x="2138" y="2808"/>
                      </a:cubicBezTo>
                      <a:cubicBezTo>
                        <a:pt x="2176" y="2808"/>
                        <a:pt x="2206" y="2825"/>
                        <a:pt x="2224" y="2885"/>
                      </a:cubicBezTo>
                      <a:cubicBezTo>
                        <a:pt x="2251" y="2996"/>
                        <a:pt x="2146" y="3007"/>
                        <a:pt x="2107" y="3024"/>
                      </a:cubicBezTo>
                      <a:cubicBezTo>
                        <a:pt x="2029" y="3063"/>
                        <a:pt x="1985" y="3102"/>
                        <a:pt x="2068" y="3151"/>
                      </a:cubicBezTo>
                      <a:cubicBezTo>
                        <a:pt x="2313" y="3302"/>
                        <a:pt x="2498" y="3592"/>
                        <a:pt x="2805" y="3592"/>
                      </a:cubicBezTo>
                      <a:cubicBezTo>
                        <a:pt x="2860" y="3592"/>
                        <a:pt x="2919" y="3583"/>
                        <a:pt x="2983" y="3562"/>
                      </a:cubicBezTo>
                      <a:cubicBezTo>
                        <a:pt x="2998" y="3557"/>
                        <a:pt x="3012" y="3555"/>
                        <a:pt x="3024" y="3555"/>
                      </a:cubicBezTo>
                      <a:cubicBezTo>
                        <a:pt x="3070" y="3555"/>
                        <a:pt x="3096" y="3584"/>
                        <a:pt x="3105" y="3606"/>
                      </a:cubicBezTo>
                      <a:cubicBezTo>
                        <a:pt x="3116" y="3673"/>
                        <a:pt x="3149" y="3761"/>
                        <a:pt x="3061" y="3789"/>
                      </a:cubicBezTo>
                      <a:cubicBezTo>
                        <a:pt x="2889" y="3844"/>
                        <a:pt x="2978" y="3950"/>
                        <a:pt x="3027" y="4005"/>
                      </a:cubicBezTo>
                      <a:cubicBezTo>
                        <a:pt x="3094" y="4088"/>
                        <a:pt x="3166" y="4188"/>
                        <a:pt x="3305" y="4216"/>
                      </a:cubicBezTo>
                      <a:cubicBezTo>
                        <a:pt x="3310" y="4177"/>
                        <a:pt x="3310" y="4149"/>
                        <a:pt x="3316" y="4116"/>
                      </a:cubicBezTo>
                      <a:cubicBezTo>
                        <a:pt x="3327" y="4061"/>
                        <a:pt x="3194" y="3989"/>
                        <a:pt x="3338" y="3955"/>
                      </a:cubicBezTo>
                      <a:cubicBezTo>
                        <a:pt x="3349" y="3953"/>
                        <a:pt x="3359" y="3952"/>
                        <a:pt x="3368" y="3952"/>
                      </a:cubicBezTo>
                      <a:cubicBezTo>
                        <a:pt x="3456" y="3952"/>
                        <a:pt x="3465" y="4062"/>
                        <a:pt x="3465" y="4077"/>
                      </a:cubicBezTo>
                      <a:cubicBezTo>
                        <a:pt x="3471" y="4210"/>
                        <a:pt x="3532" y="4321"/>
                        <a:pt x="3560" y="4432"/>
                      </a:cubicBezTo>
                      <a:cubicBezTo>
                        <a:pt x="3637" y="4770"/>
                        <a:pt x="3776" y="5020"/>
                        <a:pt x="4109" y="5147"/>
                      </a:cubicBezTo>
                      <a:cubicBezTo>
                        <a:pt x="4136" y="5159"/>
                        <a:pt x="4186" y="5208"/>
                        <a:pt x="4186" y="5208"/>
                      </a:cubicBezTo>
                      <a:cubicBezTo>
                        <a:pt x="3981" y="5513"/>
                        <a:pt x="4314" y="5391"/>
                        <a:pt x="4391" y="5463"/>
                      </a:cubicBezTo>
                      <a:cubicBezTo>
                        <a:pt x="4425" y="5585"/>
                        <a:pt x="4147" y="5563"/>
                        <a:pt x="4281" y="5724"/>
                      </a:cubicBezTo>
                      <a:cubicBezTo>
                        <a:pt x="4336" y="5896"/>
                        <a:pt x="4364" y="6073"/>
                        <a:pt x="4585" y="6145"/>
                      </a:cubicBezTo>
                      <a:cubicBezTo>
                        <a:pt x="4646" y="6168"/>
                        <a:pt x="4813" y="6334"/>
                        <a:pt x="4696" y="6434"/>
                      </a:cubicBezTo>
                      <a:cubicBezTo>
                        <a:pt x="4613" y="6511"/>
                        <a:pt x="4591" y="6556"/>
                        <a:pt x="4619" y="6644"/>
                      </a:cubicBezTo>
                      <a:cubicBezTo>
                        <a:pt x="4658" y="6750"/>
                        <a:pt x="4741" y="6755"/>
                        <a:pt x="4835" y="6755"/>
                      </a:cubicBezTo>
                      <a:cubicBezTo>
                        <a:pt x="4928" y="6751"/>
                        <a:pt x="5025" y="6700"/>
                        <a:pt x="5120" y="6700"/>
                      </a:cubicBezTo>
                      <a:cubicBezTo>
                        <a:pt x="5143" y="6700"/>
                        <a:pt x="5167" y="6703"/>
                        <a:pt x="5190" y="6711"/>
                      </a:cubicBezTo>
                      <a:cubicBezTo>
                        <a:pt x="5173" y="6905"/>
                        <a:pt x="5073" y="6983"/>
                        <a:pt x="4907" y="7010"/>
                      </a:cubicBezTo>
                      <a:cubicBezTo>
                        <a:pt x="4899" y="7011"/>
                        <a:pt x="4888" y="7011"/>
                        <a:pt x="4877" y="7011"/>
                      </a:cubicBezTo>
                      <a:lnTo>
                        <a:pt x="4877" y="7011"/>
                      </a:lnTo>
                      <a:cubicBezTo>
                        <a:pt x="4819" y="7011"/>
                        <a:pt x="4736" y="7011"/>
                        <a:pt x="4768" y="7127"/>
                      </a:cubicBezTo>
                      <a:cubicBezTo>
                        <a:pt x="4802" y="7265"/>
                        <a:pt x="4824" y="7415"/>
                        <a:pt x="4852" y="7565"/>
                      </a:cubicBezTo>
                      <a:cubicBezTo>
                        <a:pt x="4935" y="7515"/>
                        <a:pt x="5018" y="7471"/>
                        <a:pt x="4963" y="7404"/>
                      </a:cubicBezTo>
                      <a:cubicBezTo>
                        <a:pt x="4879" y="7315"/>
                        <a:pt x="4935" y="7288"/>
                        <a:pt x="4996" y="7249"/>
                      </a:cubicBezTo>
                      <a:cubicBezTo>
                        <a:pt x="5015" y="7237"/>
                        <a:pt x="5031" y="7232"/>
                        <a:pt x="5045" y="7232"/>
                      </a:cubicBezTo>
                      <a:cubicBezTo>
                        <a:pt x="5093" y="7232"/>
                        <a:pt x="5110" y="7294"/>
                        <a:pt x="5140" y="7315"/>
                      </a:cubicBezTo>
                      <a:cubicBezTo>
                        <a:pt x="5201" y="7365"/>
                        <a:pt x="5218" y="7415"/>
                        <a:pt x="5145" y="7487"/>
                      </a:cubicBezTo>
                      <a:cubicBezTo>
                        <a:pt x="4990" y="7681"/>
                        <a:pt x="4885" y="7920"/>
                        <a:pt x="4935" y="8175"/>
                      </a:cubicBezTo>
                      <a:cubicBezTo>
                        <a:pt x="4979" y="8419"/>
                        <a:pt x="4974" y="8668"/>
                        <a:pt x="4979" y="8912"/>
                      </a:cubicBezTo>
                      <a:cubicBezTo>
                        <a:pt x="4990" y="9034"/>
                        <a:pt x="4951" y="9117"/>
                        <a:pt x="5134" y="9140"/>
                      </a:cubicBezTo>
                      <a:cubicBezTo>
                        <a:pt x="5267" y="9151"/>
                        <a:pt x="5223" y="9234"/>
                        <a:pt x="5134" y="9284"/>
                      </a:cubicBezTo>
                      <a:cubicBezTo>
                        <a:pt x="5057" y="9328"/>
                        <a:pt x="4979" y="9411"/>
                        <a:pt x="5107" y="9450"/>
                      </a:cubicBezTo>
                      <a:cubicBezTo>
                        <a:pt x="5273" y="9505"/>
                        <a:pt x="5306" y="9672"/>
                        <a:pt x="5412" y="9772"/>
                      </a:cubicBezTo>
                      <a:lnTo>
                        <a:pt x="5412" y="9805"/>
                      </a:lnTo>
                      <a:cubicBezTo>
                        <a:pt x="5407" y="9805"/>
                        <a:pt x="5403" y="9805"/>
                        <a:pt x="5399" y="9805"/>
                      </a:cubicBezTo>
                      <a:cubicBezTo>
                        <a:pt x="5290" y="9805"/>
                        <a:pt x="5215" y="9874"/>
                        <a:pt x="5140" y="9949"/>
                      </a:cubicBezTo>
                      <a:cubicBezTo>
                        <a:pt x="5135" y="9949"/>
                        <a:pt x="5130" y="9948"/>
                        <a:pt x="5125" y="9948"/>
                      </a:cubicBezTo>
                      <a:cubicBezTo>
                        <a:pt x="5076" y="9948"/>
                        <a:pt x="5058" y="9976"/>
                        <a:pt x="5073" y="10032"/>
                      </a:cubicBezTo>
                      <a:cubicBezTo>
                        <a:pt x="4907" y="10115"/>
                        <a:pt x="4724" y="10276"/>
                        <a:pt x="4796" y="10426"/>
                      </a:cubicBezTo>
                      <a:cubicBezTo>
                        <a:pt x="4823" y="10489"/>
                        <a:pt x="4871" y="10510"/>
                        <a:pt x="4929" y="10510"/>
                      </a:cubicBezTo>
                      <a:cubicBezTo>
                        <a:pt x="5024" y="10510"/>
                        <a:pt x="5145" y="10451"/>
                        <a:pt x="5245" y="10420"/>
                      </a:cubicBezTo>
                      <a:cubicBezTo>
                        <a:pt x="5256" y="10415"/>
                        <a:pt x="5273" y="10415"/>
                        <a:pt x="5295" y="10415"/>
                      </a:cubicBezTo>
                      <a:lnTo>
                        <a:pt x="5301" y="10420"/>
                      </a:lnTo>
                      <a:cubicBezTo>
                        <a:pt x="5301" y="10437"/>
                        <a:pt x="5295" y="10454"/>
                        <a:pt x="5295" y="10470"/>
                      </a:cubicBezTo>
                      <a:cubicBezTo>
                        <a:pt x="5262" y="10498"/>
                        <a:pt x="5223" y="10526"/>
                        <a:pt x="5201" y="10559"/>
                      </a:cubicBezTo>
                      <a:cubicBezTo>
                        <a:pt x="5113" y="10688"/>
                        <a:pt x="5056" y="10750"/>
                        <a:pt x="4993" y="10750"/>
                      </a:cubicBezTo>
                      <a:cubicBezTo>
                        <a:pt x="4936" y="10750"/>
                        <a:pt x="4874" y="10700"/>
                        <a:pt x="4780" y="10603"/>
                      </a:cubicBezTo>
                      <a:cubicBezTo>
                        <a:pt x="4641" y="10880"/>
                        <a:pt x="4608" y="11174"/>
                        <a:pt x="4613" y="11474"/>
                      </a:cubicBezTo>
                      <a:cubicBezTo>
                        <a:pt x="4785" y="11564"/>
                        <a:pt x="4941" y="11701"/>
                        <a:pt x="5126" y="11701"/>
                      </a:cubicBezTo>
                      <a:cubicBezTo>
                        <a:pt x="5179" y="11701"/>
                        <a:pt x="5235" y="11690"/>
                        <a:pt x="5295" y="11662"/>
                      </a:cubicBezTo>
                      <a:lnTo>
                        <a:pt x="5295" y="11662"/>
                      </a:lnTo>
                      <a:cubicBezTo>
                        <a:pt x="5395" y="11779"/>
                        <a:pt x="5001" y="11923"/>
                        <a:pt x="5351" y="11995"/>
                      </a:cubicBezTo>
                      <a:cubicBezTo>
                        <a:pt x="5328" y="12023"/>
                        <a:pt x="5301" y="12045"/>
                        <a:pt x="5295" y="12073"/>
                      </a:cubicBezTo>
                      <a:cubicBezTo>
                        <a:pt x="5273" y="12134"/>
                        <a:pt x="5145" y="12117"/>
                        <a:pt x="5190" y="12228"/>
                      </a:cubicBezTo>
                      <a:cubicBezTo>
                        <a:pt x="5215" y="12299"/>
                        <a:pt x="5180" y="12351"/>
                        <a:pt x="5115" y="12351"/>
                      </a:cubicBezTo>
                      <a:cubicBezTo>
                        <a:pt x="5109" y="12351"/>
                        <a:pt x="5102" y="12351"/>
                        <a:pt x="5096" y="12350"/>
                      </a:cubicBezTo>
                      <a:cubicBezTo>
                        <a:pt x="5084" y="12348"/>
                        <a:pt x="5070" y="12347"/>
                        <a:pt x="5056" y="12347"/>
                      </a:cubicBezTo>
                      <a:cubicBezTo>
                        <a:pt x="5042" y="12347"/>
                        <a:pt x="5027" y="12348"/>
                        <a:pt x="5013" y="12348"/>
                      </a:cubicBezTo>
                      <a:cubicBezTo>
                        <a:pt x="4955" y="12348"/>
                        <a:pt x="4900" y="12341"/>
                        <a:pt x="4896" y="12267"/>
                      </a:cubicBezTo>
                      <a:cubicBezTo>
                        <a:pt x="4890" y="12211"/>
                        <a:pt x="4890" y="12195"/>
                        <a:pt x="4841" y="12195"/>
                      </a:cubicBezTo>
                      <a:cubicBezTo>
                        <a:pt x="4807" y="12192"/>
                        <a:pt x="4774" y="12190"/>
                        <a:pt x="4743" y="12190"/>
                      </a:cubicBezTo>
                      <a:cubicBezTo>
                        <a:pt x="4431" y="12190"/>
                        <a:pt x="4250" y="12341"/>
                        <a:pt x="4225" y="12638"/>
                      </a:cubicBezTo>
                      <a:cubicBezTo>
                        <a:pt x="4211" y="12646"/>
                        <a:pt x="4198" y="12649"/>
                        <a:pt x="4185" y="12649"/>
                      </a:cubicBezTo>
                      <a:cubicBezTo>
                        <a:pt x="4120" y="12649"/>
                        <a:pt x="4060" y="12572"/>
                        <a:pt x="3994" y="12572"/>
                      </a:cubicBezTo>
                      <a:cubicBezTo>
                        <a:pt x="3966" y="12572"/>
                        <a:pt x="3936" y="12586"/>
                        <a:pt x="3903" y="12627"/>
                      </a:cubicBezTo>
                      <a:cubicBezTo>
                        <a:pt x="3709" y="12877"/>
                        <a:pt x="3543" y="13143"/>
                        <a:pt x="3338" y="13376"/>
                      </a:cubicBezTo>
                      <a:cubicBezTo>
                        <a:pt x="3155" y="13570"/>
                        <a:pt x="3155" y="13686"/>
                        <a:pt x="3310" y="13852"/>
                      </a:cubicBezTo>
                      <a:cubicBezTo>
                        <a:pt x="3319" y="13853"/>
                        <a:pt x="3327" y="13853"/>
                        <a:pt x="3336" y="13853"/>
                      </a:cubicBezTo>
                      <a:cubicBezTo>
                        <a:pt x="3362" y="13853"/>
                        <a:pt x="3390" y="13851"/>
                        <a:pt x="3416" y="13851"/>
                      </a:cubicBezTo>
                      <a:cubicBezTo>
                        <a:pt x="3452" y="13851"/>
                        <a:pt x="3485" y="13855"/>
                        <a:pt x="3510" y="13875"/>
                      </a:cubicBezTo>
                      <a:cubicBezTo>
                        <a:pt x="3562" y="13903"/>
                        <a:pt x="3607" y="13915"/>
                        <a:pt x="3647" y="13915"/>
                      </a:cubicBezTo>
                      <a:cubicBezTo>
                        <a:pt x="3746" y="13915"/>
                        <a:pt x="3812" y="13838"/>
                        <a:pt x="3876" y="13747"/>
                      </a:cubicBezTo>
                      <a:cubicBezTo>
                        <a:pt x="3894" y="13724"/>
                        <a:pt x="3974" y="13713"/>
                        <a:pt x="4061" y="13713"/>
                      </a:cubicBezTo>
                      <a:cubicBezTo>
                        <a:pt x="4183" y="13713"/>
                        <a:pt x="4318" y="13734"/>
                        <a:pt x="4325" y="13769"/>
                      </a:cubicBezTo>
                      <a:cubicBezTo>
                        <a:pt x="4353" y="14002"/>
                        <a:pt x="4425" y="14246"/>
                        <a:pt x="4220" y="14462"/>
                      </a:cubicBezTo>
                      <a:cubicBezTo>
                        <a:pt x="4114" y="14324"/>
                        <a:pt x="4114" y="14135"/>
                        <a:pt x="3970" y="14041"/>
                      </a:cubicBezTo>
                      <a:cubicBezTo>
                        <a:pt x="3965" y="13999"/>
                        <a:pt x="3965" y="13939"/>
                        <a:pt x="3923" y="13939"/>
                      </a:cubicBezTo>
                      <a:cubicBezTo>
                        <a:pt x="3915" y="13939"/>
                        <a:pt x="3904" y="13941"/>
                        <a:pt x="3892" y="13947"/>
                      </a:cubicBezTo>
                      <a:cubicBezTo>
                        <a:pt x="3837" y="13974"/>
                        <a:pt x="3898" y="14041"/>
                        <a:pt x="3915" y="14085"/>
                      </a:cubicBezTo>
                      <a:cubicBezTo>
                        <a:pt x="3909" y="14168"/>
                        <a:pt x="3998" y="14301"/>
                        <a:pt x="3865" y="14335"/>
                      </a:cubicBezTo>
                      <a:cubicBezTo>
                        <a:pt x="3565" y="14429"/>
                        <a:pt x="3482" y="14656"/>
                        <a:pt x="3438" y="14917"/>
                      </a:cubicBezTo>
                      <a:cubicBezTo>
                        <a:pt x="3421" y="14983"/>
                        <a:pt x="3399" y="15056"/>
                        <a:pt x="3454" y="15094"/>
                      </a:cubicBezTo>
                      <a:cubicBezTo>
                        <a:pt x="3468" y="15102"/>
                        <a:pt x="3484" y="15105"/>
                        <a:pt x="3501" y="15105"/>
                      </a:cubicBezTo>
                      <a:cubicBezTo>
                        <a:pt x="3546" y="15105"/>
                        <a:pt x="3597" y="15081"/>
                        <a:pt x="3621" y="15044"/>
                      </a:cubicBezTo>
                      <a:cubicBezTo>
                        <a:pt x="3667" y="14989"/>
                        <a:pt x="3700" y="14968"/>
                        <a:pt x="3724" y="14968"/>
                      </a:cubicBezTo>
                      <a:cubicBezTo>
                        <a:pt x="3772" y="14968"/>
                        <a:pt x="3785" y="15052"/>
                        <a:pt x="3804" y="15111"/>
                      </a:cubicBezTo>
                      <a:cubicBezTo>
                        <a:pt x="3782" y="15139"/>
                        <a:pt x="3770" y="15177"/>
                        <a:pt x="3743" y="15189"/>
                      </a:cubicBezTo>
                      <a:cubicBezTo>
                        <a:pt x="3671" y="15216"/>
                        <a:pt x="3565" y="15211"/>
                        <a:pt x="3593" y="15327"/>
                      </a:cubicBezTo>
                      <a:cubicBezTo>
                        <a:pt x="3610" y="15383"/>
                        <a:pt x="3643" y="15444"/>
                        <a:pt x="3693" y="15466"/>
                      </a:cubicBezTo>
                      <a:cubicBezTo>
                        <a:pt x="3706" y="15471"/>
                        <a:pt x="3718" y="15473"/>
                        <a:pt x="3729" y="15473"/>
                      </a:cubicBezTo>
                      <a:cubicBezTo>
                        <a:pt x="3787" y="15473"/>
                        <a:pt x="3816" y="15409"/>
                        <a:pt x="3854" y="15372"/>
                      </a:cubicBezTo>
                      <a:cubicBezTo>
                        <a:pt x="3953" y="15410"/>
                        <a:pt x="4075" y="15438"/>
                        <a:pt x="4120" y="15555"/>
                      </a:cubicBezTo>
                      <a:cubicBezTo>
                        <a:pt x="4159" y="15646"/>
                        <a:pt x="4197" y="15678"/>
                        <a:pt x="4234" y="15678"/>
                      </a:cubicBezTo>
                      <a:cubicBezTo>
                        <a:pt x="4287" y="15678"/>
                        <a:pt x="4339" y="15614"/>
                        <a:pt x="4391" y="15566"/>
                      </a:cubicBezTo>
                      <a:cubicBezTo>
                        <a:pt x="4508" y="15460"/>
                        <a:pt x="4380" y="15216"/>
                        <a:pt x="4602" y="15177"/>
                      </a:cubicBezTo>
                      <a:cubicBezTo>
                        <a:pt x="4585" y="15139"/>
                        <a:pt x="4580" y="15105"/>
                        <a:pt x="4558" y="15083"/>
                      </a:cubicBezTo>
                      <a:cubicBezTo>
                        <a:pt x="4519" y="15050"/>
                        <a:pt x="4414" y="15067"/>
                        <a:pt x="4447" y="14983"/>
                      </a:cubicBezTo>
                      <a:cubicBezTo>
                        <a:pt x="4473" y="14924"/>
                        <a:pt x="4535" y="14900"/>
                        <a:pt x="4600" y="14900"/>
                      </a:cubicBezTo>
                      <a:cubicBezTo>
                        <a:pt x="4619" y="14900"/>
                        <a:pt x="4639" y="14902"/>
                        <a:pt x="4658" y="14906"/>
                      </a:cubicBezTo>
                      <a:lnTo>
                        <a:pt x="4669" y="14911"/>
                      </a:lnTo>
                      <a:lnTo>
                        <a:pt x="4685" y="14906"/>
                      </a:lnTo>
                      <a:cubicBezTo>
                        <a:pt x="4724" y="14945"/>
                        <a:pt x="4768" y="14995"/>
                        <a:pt x="4807" y="15039"/>
                      </a:cubicBezTo>
                      <a:cubicBezTo>
                        <a:pt x="4824" y="15053"/>
                        <a:pt x="4839" y="15059"/>
                        <a:pt x="4853" y="15059"/>
                      </a:cubicBezTo>
                      <a:cubicBezTo>
                        <a:pt x="4878" y="15059"/>
                        <a:pt x="4899" y="15041"/>
                        <a:pt x="4913" y="15017"/>
                      </a:cubicBezTo>
                      <a:cubicBezTo>
                        <a:pt x="4940" y="14939"/>
                        <a:pt x="5051" y="14906"/>
                        <a:pt x="5046" y="14806"/>
                      </a:cubicBezTo>
                      <a:cubicBezTo>
                        <a:pt x="5046" y="14800"/>
                        <a:pt x="4963" y="14795"/>
                        <a:pt x="4918" y="14789"/>
                      </a:cubicBezTo>
                      <a:cubicBezTo>
                        <a:pt x="4918" y="14751"/>
                        <a:pt x="4979" y="14712"/>
                        <a:pt x="4913" y="14695"/>
                      </a:cubicBezTo>
                      <a:cubicBezTo>
                        <a:pt x="4910" y="14695"/>
                        <a:pt x="4908" y="14695"/>
                        <a:pt x="4906" y="14695"/>
                      </a:cubicBezTo>
                      <a:cubicBezTo>
                        <a:pt x="4863" y="14695"/>
                        <a:pt x="4868" y="14752"/>
                        <a:pt x="4863" y="14795"/>
                      </a:cubicBezTo>
                      <a:cubicBezTo>
                        <a:pt x="4852" y="14806"/>
                        <a:pt x="4829" y="14817"/>
                        <a:pt x="4813" y="14828"/>
                      </a:cubicBezTo>
                      <a:cubicBezTo>
                        <a:pt x="4802" y="14739"/>
                        <a:pt x="4730" y="14739"/>
                        <a:pt x="4669" y="14739"/>
                      </a:cubicBezTo>
                      <a:cubicBezTo>
                        <a:pt x="4669" y="14683"/>
                        <a:pt x="4622" y="14571"/>
                        <a:pt x="4675" y="14571"/>
                      </a:cubicBezTo>
                      <a:cubicBezTo>
                        <a:pt x="4679" y="14571"/>
                        <a:pt x="4685" y="14571"/>
                        <a:pt x="4691" y="14573"/>
                      </a:cubicBezTo>
                      <a:cubicBezTo>
                        <a:pt x="4715" y="14578"/>
                        <a:pt x="4737" y="14580"/>
                        <a:pt x="4757" y="14580"/>
                      </a:cubicBezTo>
                      <a:cubicBezTo>
                        <a:pt x="4877" y="14580"/>
                        <a:pt x="4937" y="14502"/>
                        <a:pt x="5018" y="14412"/>
                      </a:cubicBezTo>
                      <a:cubicBezTo>
                        <a:pt x="5043" y="14381"/>
                        <a:pt x="5069" y="14369"/>
                        <a:pt x="5093" y="14369"/>
                      </a:cubicBezTo>
                      <a:cubicBezTo>
                        <a:pt x="5137" y="14369"/>
                        <a:pt x="5174" y="14410"/>
                        <a:pt x="5184" y="14446"/>
                      </a:cubicBezTo>
                      <a:cubicBezTo>
                        <a:pt x="5201" y="14531"/>
                        <a:pt x="5225" y="14562"/>
                        <a:pt x="5250" y="14562"/>
                      </a:cubicBezTo>
                      <a:cubicBezTo>
                        <a:pt x="5281" y="14562"/>
                        <a:pt x="5315" y="14512"/>
                        <a:pt x="5340" y="14462"/>
                      </a:cubicBezTo>
                      <a:cubicBezTo>
                        <a:pt x="5545" y="14085"/>
                        <a:pt x="5988" y="13847"/>
                        <a:pt x="5949" y="13337"/>
                      </a:cubicBezTo>
                      <a:cubicBezTo>
                        <a:pt x="5949" y="13320"/>
                        <a:pt x="5977" y="13281"/>
                        <a:pt x="5994" y="13276"/>
                      </a:cubicBezTo>
                      <a:cubicBezTo>
                        <a:pt x="6221" y="13242"/>
                        <a:pt x="6243" y="13043"/>
                        <a:pt x="6326" y="12882"/>
                      </a:cubicBezTo>
                      <a:cubicBezTo>
                        <a:pt x="6548" y="12450"/>
                        <a:pt x="6742" y="12023"/>
                        <a:pt x="6770" y="11529"/>
                      </a:cubicBezTo>
                      <a:cubicBezTo>
                        <a:pt x="6776" y="11396"/>
                        <a:pt x="6748" y="11307"/>
                        <a:pt x="6576" y="11230"/>
                      </a:cubicBezTo>
                      <a:lnTo>
                        <a:pt x="6576" y="11230"/>
                      </a:lnTo>
                      <a:cubicBezTo>
                        <a:pt x="6624" y="11237"/>
                        <a:pt x="6667" y="11241"/>
                        <a:pt x="6706" y="11241"/>
                      </a:cubicBezTo>
                      <a:cubicBezTo>
                        <a:pt x="7060" y="11241"/>
                        <a:pt x="7019" y="10938"/>
                        <a:pt x="7069" y="10703"/>
                      </a:cubicBezTo>
                      <a:cubicBezTo>
                        <a:pt x="7069" y="10692"/>
                        <a:pt x="7097" y="10675"/>
                        <a:pt x="7097" y="10659"/>
                      </a:cubicBezTo>
                      <a:cubicBezTo>
                        <a:pt x="7114" y="10276"/>
                        <a:pt x="7324" y="9910"/>
                        <a:pt x="7130" y="9522"/>
                      </a:cubicBezTo>
                      <a:cubicBezTo>
                        <a:pt x="7108" y="9478"/>
                        <a:pt x="7103" y="9444"/>
                        <a:pt x="7141" y="9439"/>
                      </a:cubicBezTo>
                      <a:cubicBezTo>
                        <a:pt x="7308" y="9400"/>
                        <a:pt x="7241" y="9261"/>
                        <a:pt x="7247" y="9178"/>
                      </a:cubicBezTo>
                      <a:cubicBezTo>
                        <a:pt x="7263" y="8884"/>
                        <a:pt x="7252" y="8591"/>
                        <a:pt x="7252" y="8291"/>
                      </a:cubicBezTo>
                      <a:cubicBezTo>
                        <a:pt x="7263" y="8202"/>
                        <a:pt x="7191" y="8197"/>
                        <a:pt x="7130" y="8191"/>
                      </a:cubicBezTo>
                      <a:cubicBezTo>
                        <a:pt x="7197" y="8119"/>
                        <a:pt x="7197" y="8036"/>
                        <a:pt x="7197" y="7942"/>
                      </a:cubicBezTo>
                      <a:cubicBezTo>
                        <a:pt x="7197" y="7692"/>
                        <a:pt x="7164" y="7443"/>
                        <a:pt x="7114" y="7193"/>
                      </a:cubicBezTo>
                      <a:cubicBezTo>
                        <a:pt x="6992" y="6539"/>
                        <a:pt x="6809" y="5918"/>
                        <a:pt x="6548" y="5308"/>
                      </a:cubicBezTo>
                      <a:cubicBezTo>
                        <a:pt x="6476" y="5391"/>
                        <a:pt x="6421" y="5452"/>
                        <a:pt x="6365" y="5519"/>
                      </a:cubicBezTo>
                      <a:cubicBezTo>
                        <a:pt x="6338" y="5536"/>
                        <a:pt x="6321" y="5558"/>
                        <a:pt x="6293" y="5569"/>
                      </a:cubicBezTo>
                      <a:cubicBezTo>
                        <a:pt x="6293" y="5547"/>
                        <a:pt x="6293" y="5530"/>
                        <a:pt x="6277" y="5519"/>
                      </a:cubicBezTo>
                      <a:cubicBezTo>
                        <a:pt x="6049" y="5347"/>
                        <a:pt x="6077" y="5258"/>
                        <a:pt x="6360" y="5236"/>
                      </a:cubicBezTo>
                      <a:cubicBezTo>
                        <a:pt x="6476" y="5231"/>
                        <a:pt x="6504" y="5186"/>
                        <a:pt x="6448" y="5064"/>
                      </a:cubicBezTo>
                      <a:cubicBezTo>
                        <a:pt x="6249" y="4621"/>
                        <a:pt x="5977" y="4210"/>
                        <a:pt x="5750" y="3783"/>
                      </a:cubicBezTo>
                      <a:cubicBezTo>
                        <a:pt x="5701" y="3691"/>
                        <a:pt x="5657" y="3624"/>
                        <a:pt x="5553" y="3624"/>
                      </a:cubicBezTo>
                      <a:cubicBezTo>
                        <a:pt x="5538" y="3624"/>
                        <a:pt x="5523" y="3626"/>
                        <a:pt x="5506" y="3628"/>
                      </a:cubicBezTo>
                      <a:cubicBezTo>
                        <a:pt x="5487" y="3632"/>
                        <a:pt x="5469" y="3635"/>
                        <a:pt x="5453" y="3635"/>
                      </a:cubicBezTo>
                      <a:cubicBezTo>
                        <a:pt x="5383" y="3635"/>
                        <a:pt x="5343" y="3592"/>
                        <a:pt x="5406" y="3484"/>
                      </a:cubicBezTo>
                      <a:cubicBezTo>
                        <a:pt x="5434" y="3434"/>
                        <a:pt x="5423" y="3373"/>
                        <a:pt x="5389" y="3329"/>
                      </a:cubicBezTo>
                      <a:cubicBezTo>
                        <a:pt x="5190" y="3118"/>
                        <a:pt x="5107" y="2819"/>
                        <a:pt x="4879" y="2619"/>
                      </a:cubicBezTo>
                      <a:cubicBezTo>
                        <a:pt x="4757" y="2514"/>
                        <a:pt x="4585" y="2481"/>
                        <a:pt x="4502" y="2331"/>
                      </a:cubicBezTo>
                      <a:cubicBezTo>
                        <a:pt x="4297" y="1970"/>
                        <a:pt x="3970" y="1743"/>
                        <a:pt x="3632" y="1521"/>
                      </a:cubicBezTo>
                      <a:cubicBezTo>
                        <a:pt x="3610" y="1471"/>
                        <a:pt x="3565" y="1471"/>
                        <a:pt x="3521" y="1471"/>
                      </a:cubicBezTo>
                      <a:cubicBezTo>
                        <a:pt x="3338" y="1261"/>
                        <a:pt x="3122" y="1078"/>
                        <a:pt x="2861" y="972"/>
                      </a:cubicBezTo>
                      <a:cubicBezTo>
                        <a:pt x="2809" y="952"/>
                        <a:pt x="2777" y="868"/>
                        <a:pt x="2721" y="868"/>
                      </a:cubicBezTo>
                      <a:cubicBezTo>
                        <a:pt x="2700" y="868"/>
                        <a:pt x="2675" y="880"/>
                        <a:pt x="2645" y="911"/>
                      </a:cubicBezTo>
                      <a:cubicBezTo>
                        <a:pt x="2556" y="1011"/>
                        <a:pt x="2667" y="1044"/>
                        <a:pt x="2689" y="1105"/>
                      </a:cubicBezTo>
                      <a:cubicBezTo>
                        <a:pt x="2717" y="1205"/>
                        <a:pt x="2717" y="1305"/>
                        <a:pt x="2584" y="1355"/>
                      </a:cubicBezTo>
                      <a:cubicBezTo>
                        <a:pt x="2563" y="1363"/>
                        <a:pt x="2544" y="1366"/>
                        <a:pt x="2527" y="1366"/>
                      </a:cubicBezTo>
                      <a:cubicBezTo>
                        <a:pt x="2441" y="1366"/>
                        <a:pt x="2418" y="1272"/>
                        <a:pt x="2423" y="1244"/>
                      </a:cubicBezTo>
                      <a:cubicBezTo>
                        <a:pt x="2451" y="1056"/>
                        <a:pt x="2290" y="900"/>
                        <a:pt x="2312" y="762"/>
                      </a:cubicBezTo>
                      <a:cubicBezTo>
                        <a:pt x="2345" y="529"/>
                        <a:pt x="2124" y="623"/>
                        <a:pt x="2090" y="512"/>
                      </a:cubicBezTo>
                      <a:cubicBezTo>
                        <a:pt x="2088" y="500"/>
                        <a:pt x="2066" y="494"/>
                        <a:pt x="2042" y="494"/>
                      </a:cubicBezTo>
                      <a:cubicBezTo>
                        <a:pt x="2011" y="494"/>
                        <a:pt x="1976" y="504"/>
                        <a:pt x="1980" y="523"/>
                      </a:cubicBezTo>
                      <a:cubicBezTo>
                        <a:pt x="2007" y="667"/>
                        <a:pt x="1752" y="723"/>
                        <a:pt x="1885" y="884"/>
                      </a:cubicBezTo>
                      <a:cubicBezTo>
                        <a:pt x="1902" y="911"/>
                        <a:pt x="1974" y="939"/>
                        <a:pt x="1919" y="972"/>
                      </a:cubicBezTo>
                      <a:cubicBezTo>
                        <a:pt x="1889" y="987"/>
                        <a:pt x="1852" y="1019"/>
                        <a:pt x="1813" y="1019"/>
                      </a:cubicBezTo>
                      <a:cubicBezTo>
                        <a:pt x="1793" y="1019"/>
                        <a:pt x="1773" y="1011"/>
                        <a:pt x="1752" y="989"/>
                      </a:cubicBezTo>
                      <a:cubicBezTo>
                        <a:pt x="1725" y="956"/>
                        <a:pt x="1725" y="911"/>
                        <a:pt x="1641" y="911"/>
                      </a:cubicBezTo>
                      <a:cubicBezTo>
                        <a:pt x="1639" y="912"/>
                        <a:pt x="1636" y="912"/>
                        <a:pt x="1634" y="912"/>
                      </a:cubicBezTo>
                      <a:cubicBezTo>
                        <a:pt x="1484" y="912"/>
                        <a:pt x="1423" y="749"/>
                        <a:pt x="1314" y="679"/>
                      </a:cubicBezTo>
                      <a:cubicBezTo>
                        <a:pt x="1293" y="663"/>
                        <a:pt x="1312" y="606"/>
                        <a:pt x="1353" y="606"/>
                      </a:cubicBezTo>
                      <a:cubicBezTo>
                        <a:pt x="1355" y="606"/>
                        <a:pt x="1357" y="606"/>
                        <a:pt x="1359" y="606"/>
                      </a:cubicBezTo>
                      <a:cubicBezTo>
                        <a:pt x="1377" y="611"/>
                        <a:pt x="1393" y="613"/>
                        <a:pt x="1408" y="613"/>
                      </a:cubicBezTo>
                      <a:cubicBezTo>
                        <a:pt x="1562" y="613"/>
                        <a:pt x="1561" y="399"/>
                        <a:pt x="1763" y="379"/>
                      </a:cubicBezTo>
                      <a:cubicBezTo>
                        <a:pt x="1636" y="331"/>
                        <a:pt x="1532" y="251"/>
                        <a:pt x="1445" y="251"/>
                      </a:cubicBezTo>
                      <a:cubicBezTo>
                        <a:pt x="1380" y="251"/>
                        <a:pt x="1325" y="295"/>
                        <a:pt x="1275" y="429"/>
                      </a:cubicBezTo>
                      <a:cubicBezTo>
                        <a:pt x="1237" y="296"/>
                        <a:pt x="1281" y="191"/>
                        <a:pt x="1142" y="130"/>
                      </a:cubicBezTo>
                      <a:cubicBezTo>
                        <a:pt x="1096" y="109"/>
                        <a:pt x="1054" y="101"/>
                        <a:pt x="1017" y="101"/>
                      </a:cubicBezTo>
                      <a:cubicBezTo>
                        <a:pt x="842" y="101"/>
                        <a:pt x="754" y="291"/>
                        <a:pt x="599" y="346"/>
                      </a:cubicBezTo>
                      <a:cubicBezTo>
                        <a:pt x="499" y="379"/>
                        <a:pt x="599" y="518"/>
                        <a:pt x="610" y="606"/>
                      </a:cubicBezTo>
                      <a:cubicBezTo>
                        <a:pt x="588" y="629"/>
                        <a:pt x="566" y="651"/>
                        <a:pt x="555" y="667"/>
                      </a:cubicBezTo>
                      <a:cubicBezTo>
                        <a:pt x="534" y="657"/>
                        <a:pt x="513" y="654"/>
                        <a:pt x="492" y="654"/>
                      </a:cubicBezTo>
                      <a:cubicBezTo>
                        <a:pt x="438" y="654"/>
                        <a:pt x="381" y="679"/>
                        <a:pt x="328" y="679"/>
                      </a:cubicBezTo>
                      <a:cubicBezTo>
                        <a:pt x="324" y="679"/>
                        <a:pt x="320" y="679"/>
                        <a:pt x="316" y="679"/>
                      </a:cubicBezTo>
                      <a:cubicBezTo>
                        <a:pt x="255" y="667"/>
                        <a:pt x="172" y="595"/>
                        <a:pt x="222" y="573"/>
                      </a:cubicBezTo>
                      <a:cubicBezTo>
                        <a:pt x="361" y="490"/>
                        <a:pt x="200" y="335"/>
                        <a:pt x="333" y="252"/>
                      </a:cubicBezTo>
                      <a:cubicBezTo>
                        <a:pt x="399" y="207"/>
                        <a:pt x="305" y="113"/>
                        <a:pt x="255" y="58"/>
                      </a:cubicBezTo>
                      <a:cubicBezTo>
                        <a:pt x="236" y="33"/>
                        <a:pt x="225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8"/>
                <p:cNvSpPr/>
                <p:nvPr/>
              </p:nvSpPr>
              <p:spPr>
                <a:xfrm>
                  <a:off x="4754250" y="3417900"/>
                  <a:ext cx="3225" cy="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2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5" y="28"/>
                        <a:pt x="84" y="50"/>
                        <a:pt x="128" y="61"/>
                      </a:cubicBezTo>
                      <a:cubicBezTo>
                        <a:pt x="112" y="34"/>
                        <a:pt x="56" y="17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8"/>
                <p:cNvSpPr/>
                <p:nvPr/>
              </p:nvSpPr>
              <p:spPr>
                <a:xfrm>
                  <a:off x="4728600" y="3439200"/>
                  <a:ext cx="330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8" extrusionOk="0">
                      <a:moveTo>
                        <a:pt x="1082" y="1"/>
                      </a:moveTo>
                      <a:cubicBezTo>
                        <a:pt x="1020" y="1"/>
                        <a:pt x="717" y="348"/>
                        <a:pt x="727" y="413"/>
                      </a:cubicBezTo>
                      <a:cubicBezTo>
                        <a:pt x="749" y="485"/>
                        <a:pt x="799" y="568"/>
                        <a:pt x="700" y="618"/>
                      </a:cubicBezTo>
                      <a:cubicBezTo>
                        <a:pt x="681" y="627"/>
                        <a:pt x="667" y="631"/>
                        <a:pt x="655" y="631"/>
                      </a:cubicBezTo>
                      <a:cubicBezTo>
                        <a:pt x="592" y="631"/>
                        <a:pt x="596" y="529"/>
                        <a:pt x="550" y="501"/>
                      </a:cubicBezTo>
                      <a:cubicBezTo>
                        <a:pt x="458" y="440"/>
                        <a:pt x="357" y="370"/>
                        <a:pt x="260" y="370"/>
                      </a:cubicBezTo>
                      <a:cubicBezTo>
                        <a:pt x="217" y="370"/>
                        <a:pt x="175" y="384"/>
                        <a:pt x="134" y="418"/>
                      </a:cubicBezTo>
                      <a:cubicBezTo>
                        <a:pt x="6" y="518"/>
                        <a:pt x="18" y="695"/>
                        <a:pt x="128" y="828"/>
                      </a:cubicBezTo>
                      <a:cubicBezTo>
                        <a:pt x="189" y="900"/>
                        <a:pt x="184" y="1011"/>
                        <a:pt x="140" y="1050"/>
                      </a:cubicBezTo>
                      <a:cubicBezTo>
                        <a:pt x="34" y="1150"/>
                        <a:pt x="1" y="1250"/>
                        <a:pt x="134" y="1316"/>
                      </a:cubicBezTo>
                      <a:cubicBezTo>
                        <a:pt x="162" y="1331"/>
                        <a:pt x="187" y="1337"/>
                        <a:pt x="208" y="1337"/>
                      </a:cubicBezTo>
                      <a:cubicBezTo>
                        <a:pt x="292" y="1337"/>
                        <a:pt x="329" y="1238"/>
                        <a:pt x="356" y="1150"/>
                      </a:cubicBezTo>
                      <a:cubicBezTo>
                        <a:pt x="361" y="1133"/>
                        <a:pt x="395" y="1117"/>
                        <a:pt x="417" y="1106"/>
                      </a:cubicBezTo>
                      <a:cubicBezTo>
                        <a:pt x="439" y="1106"/>
                        <a:pt x="450" y="1095"/>
                        <a:pt x="472" y="1095"/>
                      </a:cubicBezTo>
                      <a:cubicBezTo>
                        <a:pt x="445" y="1221"/>
                        <a:pt x="498" y="1277"/>
                        <a:pt x="563" y="1277"/>
                      </a:cubicBezTo>
                      <a:cubicBezTo>
                        <a:pt x="590" y="1277"/>
                        <a:pt x="618" y="1267"/>
                        <a:pt x="644" y="1250"/>
                      </a:cubicBezTo>
                      <a:cubicBezTo>
                        <a:pt x="860" y="1111"/>
                        <a:pt x="1138" y="1056"/>
                        <a:pt x="1321" y="856"/>
                      </a:cubicBezTo>
                      <a:cubicBezTo>
                        <a:pt x="1054" y="734"/>
                        <a:pt x="1004" y="607"/>
                        <a:pt x="1126" y="340"/>
                      </a:cubicBezTo>
                      <a:cubicBezTo>
                        <a:pt x="1171" y="224"/>
                        <a:pt x="1237" y="91"/>
                        <a:pt x="1088" y="2"/>
                      </a:cubicBezTo>
                      <a:cubicBezTo>
                        <a:pt x="1086" y="1"/>
                        <a:pt x="1084" y="1"/>
                        <a:pt x="10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8"/>
                <p:cNvSpPr/>
                <p:nvPr/>
              </p:nvSpPr>
              <p:spPr>
                <a:xfrm>
                  <a:off x="4777825" y="338727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8"/>
                <p:cNvSpPr/>
                <p:nvPr/>
              </p:nvSpPr>
              <p:spPr>
                <a:xfrm>
                  <a:off x="4749825" y="3387825"/>
                  <a:ext cx="3272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1275" extrusionOk="0">
                      <a:moveTo>
                        <a:pt x="1126" y="0"/>
                      </a:moveTo>
                      <a:cubicBezTo>
                        <a:pt x="871" y="17"/>
                        <a:pt x="804" y="167"/>
                        <a:pt x="943" y="399"/>
                      </a:cubicBezTo>
                      <a:cubicBezTo>
                        <a:pt x="987" y="483"/>
                        <a:pt x="971" y="516"/>
                        <a:pt x="904" y="571"/>
                      </a:cubicBezTo>
                      <a:cubicBezTo>
                        <a:pt x="872" y="600"/>
                        <a:pt x="843" y="618"/>
                        <a:pt x="814" y="618"/>
                      </a:cubicBezTo>
                      <a:cubicBezTo>
                        <a:pt x="793" y="618"/>
                        <a:pt x="772" y="609"/>
                        <a:pt x="749" y="588"/>
                      </a:cubicBezTo>
                      <a:cubicBezTo>
                        <a:pt x="666" y="516"/>
                        <a:pt x="715" y="488"/>
                        <a:pt x="782" y="455"/>
                      </a:cubicBezTo>
                      <a:cubicBezTo>
                        <a:pt x="826" y="427"/>
                        <a:pt x="810" y="394"/>
                        <a:pt x="776" y="350"/>
                      </a:cubicBezTo>
                      <a:cubicBezTo>
                        <a:pt x="698" y="261"/>
                        <a:pt x="621" y="174"/>
                        <a:pt x="532" y="174"/>
                      </a:cubicBezTo>
                      <a:cubicBezTo>
                        <a:pt x="477" y="174"/>
                        <a:pt x="417" y="207"/>
                        <a:pt x="350" y="294"/>
                      </a:cubicBezTo>
                      <a:cubicBezTo>
                        <a:pt x="294" y="372"/>
                        <a:pt x="211" y="427"/>
                        <a:pt x="144" y="483"/>
                      </a:cubicBezTo>
                      <a:cubicBezTo>
                        <a:pt x="0" y="594"/>
                        <a:pt x="56" y="704"/>
                        <a:pt x="117" y="793"/>
                      </a:cubicBezTo>
                      <a:cubicBezTo>
                        <a:pt x="178" y="893"/>
                        <a:pt x="460" y="782"/>
                        <a:pt x="372" y="1054"/>
                      </a:cubicBezTo>
                      <a:cubicBezTo>
                        <a:pt x="394" y="1058"/>
                        <a:pt x="417" y="1066"/>
                        <a:pt x="436" y="1066"/>
                      </a:cubicBezTo>
                      <a:cubicBezTo>
                        <a:pt x="441" y="1066"/>
                        <a:pt x="445" y="1066"/>
                        <a:pt x="449" y="1065"/>
                      </a:cubicBezTo>
                      <a:cubicBezTo>
                        <a:pt x="494" y="1051"/>
                        <a:pt x="535" y="1044"/>
                        <a:pt x="574" y="1044"/>
                      </a:cubicBezTo>
                      <a:cubicBezTo>
                        <a:pt x="691" y="1044"/>
                        <a:pt x="783" y="1106"/>
                        <a:pt x="854" y="1231"/>
                      </a:cubicBezTo>
                      <a:cubicBezTo>
                        <a:pt x="873" y="1261"/>
                        <a:pt x="900" y="1275"/>
                        <a:pt x="928" y="1275"/>
                      </a:cubicBezTo>
                      <a:cubicBezTo>
                        <a:pt x="958" y="1275"/>
                        <a:pt x="989" y="1260"/>
                        <a:pt x="1015" y="1231"/>
                      </a:cubicBezTo>
                      <a:cubicBezTo>
                        <a:pt x="1059" y="1181"/>
                        <a:pt x="1142" y="1142"/>
                        <a:pt x="1126" y="1065"/>
                      </a:cubicBezTo>
                      <a:cubicBezTo>
                        <a:pt x="1118" y="1022"/>
                        <a:pt x="1080" y="1009"/>
                        <a:pt x="1039" y="1009"/>
                      </a:cubicBezTo>
                      <a:cubicBezTo>
                        <a:pt x="1022" y="1009"/>
                        <a:pt x="1004" y="1012"/>
                        <a:pt x="987" y="1015"/>
                      </a:cubicBezTo>
                      <a:cubicBezTo>
                        <a:pt x="971" y="1020"/>
                        <a:pt x="955" y="1022"/>
                        <a:pt x="942" y="1022"/>
                      </a:cubicBezTo>
                      <a:cubicBezTo>
                        <a:pt x="894" y="1022"/>
                        <a:pt x="863" y="994"/>
                        <a:pt x="854" y="943"/>
                      </a:cubicBezTo>
                      <a:cubicBezTo>
                        <a:pt x="849" y="871"/>
                        <a:pt x="898" y="832"/>
                        <a:pt x="965" y="810"/>
                      </a:cubicBezTo>
                      <a:cubicBezTo>
                        <a:pt x="1237" y="738"/>
                        <a:pt x="1087" y="377"/>
                        <a:pt x="1309" y="277"/>
                      </a:cubicBezTo>
                      <a:cubicBezTo>
                        <a:pt x="1309" y="277"/>
                        <a:pt x="1281" y="178"/>
                        <a:pt x="1253" y="139"/>
                      </a:cubicBezTo>
                      <a:cubicBezTo>
                        <a:pt x="1226" y="83"/>
                        <a:pt x="1126" y="83"/>
                        <a:pt x="1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8"/>
                <p:cNvSpPr/>
                <p:nvPr/>
              </p:nvSpPr>
              <p:spPr>
                <a:xfrm>
                  <a:off x="4728750" y="3409075"/>
                  <a:ext cx="22200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521" extrusionOk="0">
                      <a:moveTo>
                        <a:pt x="496" y="0"/>
                      </a:moveTo>
                      <a:cubicBezTo>
                        <a:pt x="429" y="0"/>
                        <a:pt x="364" y="12"/>
                        <a:pt x="305" y="43"/>
                      </a:cubicBezTo>
                      <a:cubicBezTo>
                        <a:pt x="222" y="93"/>
                        <a:pt x="67" y="98"/>
                        <a:pt x="84" y="265"/>
                      </a:cubicBezTo>
                      <a:cubicBezTo>
                        <a:pt x="189" y="304"/>
                        <a:pt x="0" y="437"/>
                        <a:pt x="139" y="470"/>
                      </a:cubicBezTo>
                      <a:cubicBezTo>
                        <a:pt x="163" y="477"/>
                        <a:pt x="184" y="481"/>
                        <a:pt x="205" y="481"/>
                      </a:cubicBezTo>
                      <a:cubicBezTo>
                        <a:pt x="247" y="481"/>
                        <a:pt x="285" y="463"/>
                        <a:pt x="322" y="414"/>
                      </a:cubicBezTo>
                      <a:cubicBezTo>
                        <a:pt x="353" y="379"/>
                        <a:pt x="386" y="365"/>
                        <a:pt x="418" y="365"/>
                      </a:cubicBezTo>
                      <a:cubicBezTo>
                        <a:pt x="473" y="365"/>
                        <a:pt x="526" y="405"/>
                        <a:pt x="572" y="453"/>
                      </a:cubicBezTo>
                      <a:cubicBezTo>
                        <a:pt x="618" y="502"/>
                        <a:pt x="655" y="521"/>
                        <a:pt x="686" y="521"/>
                      </a:cubicBezTo>
                      <a:cubicBezTo>
                        <a:pt x="743" y="521"/>
                        <a:pt x="779" y="453"/>
                        <a:pt x="816" y="381"/>
                      </a:cubicBezTo>
                      <a:cubicBezTo>
                        <a:pt x="871" y="265"/>
                        <a:pt x="888" y="76"/>
                        <a:pt x="788" y="48"/>
                      </a:cubicBezTo>
                      <a:cubicBezTo>
                        <a:pt x="698" y="25"/>
                        <a:pt x="59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8"/>
                <p:cNvSpPr/>
                <p:nvPr/>
              </p:nvSpPr>
              <p:spPr>
                <a:xfrm>
                  <a:off x="4810400" y="332752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cubicBezTo>
                        <a:pt x="6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8"/>
                <p:cNvSpPr/>
                <p:nvPr/>
              </p:nvSpPr>
              <p:spPr>
                <a:xfrm>
                  <a:off x="4801650" y="3326650"/>
                  <a:ext cx="1832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621" extrusionOk="0">
                      <a:moveTo>
                        <a:pt x="225" y="0"/>
                      </a:moveTo>
                      <a:cubicBezTo>
                        <a:pt x="216" y="0"/>
                        <a:pt x="209" y="7"/>
                        <a:pt x="206" y="24"/>
                      </a:cubicBezTo>
                      <a:cubicBezTo>
                        <a:pt x="178" y="185"/>
                        <a:pt x="1" y="296"/>
                        <a:pt x="62" y="462"/>
                      </a:cubicBezTo>
                      <a:cubicBezTo>
                        <a:pt x="106" y="601"/>
                        <a:pt x="267" y="551"/>
                        <a:pt x="378" y="595"/>
                      </a:cubicBezTo>
                      <a:cubicBezTo>
                        <a:pt x="421" y="613"/>
                        <a:pt x="456" y="621"/>
                        <a:pt x="483" y="621"/>
                      </a:cubicBezTo>
                      <a:cubicBezTo>
                        <a:pt x="626" y="621"/>
                        <a:pt x="584" y="410"/>
                        <a:pt x="733" y="340"/>
                      </a:cubicBezTo>
                      <a:lnTo>
                        <a:pt x="733" y="340"/>
                      </a:lnTo>
                      <a:cubicBezTo>
                        <a:pt x="685" y="346"/>
                        <a:pt x="642" y="348"/>
                        <a:pt x="603" y="348"/>
                      </a:cubicBezTo>
                      <a:cubicBezTo>
                        <a:pt x="353" y="348"/>
                        <a:pt x="283" y="241"/>
                        <a:pt x="350" y="30"/>
                      </a:cubicBezTo>
                      <a:lnTo>
                        <a:pt x="350" y="30"/>
                      </a:lnTo>
                      <a:cubicBezTo>
                        <a:pt x="342" y="36"/>
                        <a:pt x="333" y="38"/>
                        <a:pt x="324" y="38"/>
                      </a:cubicBezTo>
                      <a:cubicBezTo>
                        <a:pt x="288" y="38"/>
                        <a:pt x="248" y="0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8"/>
                <p:cNvSpPr/>
                <p:nvPr/>
              </p:nvSpPr>
              <p:spPr>
                <a:xfrm>
                  <a:off x="4671775" y="3032900"/>
                  <a:ext cx="20550" cy="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33" extrusionOk="0">
                      <a:moveTo>
                        <a:pt x="360" y="1"/>
                      </a:moveTo>
                      <a:cubicBezTo>
                        <a:pt x="219" y="1"/>
                        <a:pt x="91" y="14"/>
                        <a:pt x="56" y="42"/>
                      </a:cubicBezTo>
                      <a:cubicBezTo>
                        <a:pt x="1" y="86"/>
                        <a:pt x="1" y="114"/>
                        <a:pt x="34" y="175"/>
                      </a:cubicBezTo>
                      <a:cubicBezTo>
                        <a:pt x="100" y="278"/>
                        <a:pt x="200" y="333"/>
                        <a:pt x="301" y="333"/>
                      </a:cubicBezTo>
                      <a:cubicBezTo>
                        <a:pt x="396" y="333"/>
                        <a:pt x="491" y="285"/>
                        <a:pt x="561" y="186"/>
                      </a:cubicBezTo>
                      <a:cubicBezTo>
                        <a:pt x="585" y="154"/>
                        <a:pt x="604" y="143"/>
                        <a:pt x="622" y="143"/>
                      </a:cubicBezTo>
                      <a:cubicBezTo>
                        <a:pt x="641" y="143"/>
                        <a:pt x="660" y="155"/>
                        <a:pt x="683" y="170"/>
                      </a:cubicBezTo>
                      <a:cubicBezTo>
                        <a:pt x="703" y="180"/>
                        <a:pt x="721" y="185"/>
                        <a:pt x="737" y="185"/>
                      </a:cubicBezTo>
                      <a:cubicBezTo>
                        <a:pt x="765" y="185"/>
                        <a:pt x="787" y="170"/>
                        <a:pt x="805" y="142"/>
                      </a:cubicBezTo>
                      <a:cubicBezTo>
                        <a:pt x="810" y="120"/>
                        <a:pt x="821" y="86"/>
                        <a:pt x="805" y="70"/>
                      </a:cubicBezTo>
                      <a:cubicBezTo>
                        <a:pt x="766" y="25"/>
                        <a:pt x="551" y="1"/>
                        <a:pt x="3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8"/>
                <p:cNvSpPr/>
                <p:nvPr/>
              </p:nvSpPr>
              <p:spPr>
                <a:xfrm>
                  <a:off x="4698800" y="3427825"/>
                  <a:ext cx="24975" cy="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831" extrusionOk="0">
                      <a:moveTo>
                        <a:pt x="686" y="0"/>
                      </a:moveTo>
                      <a:cubicBezTo>
                        <a:pt x="661" y="0"/>
                        <a:pt x="634" y="11"/>
                        <a:pt x="605" y="41"/>
                      </a:cubicBezTo>
                      <a:cubicBezTo>
                        <a:pt x="494" y="158"/>
                        <a:pt x="633" y="208"/>
                        <a:pt x="666" y="285"/>
                      </a:cubicBezTo>
                      <a:cubicBezTo>
                        <a:pt x="677" y="313"/>
                        <a:pt x="716" y="341"/>
                        <a:pt x="677" y="374"/>
                      </a:cubicBezTo>
                      <a:cubicBezTo>
                        <a:pt x="629" y="349"/>
                        <a:pt x="584" y="339"/>
                        <a:pt x="542" y="339"/>
                      </a:cubicBezTo>
                      <a:cubicBezTo>
                        <a:pt x="369" y="339"/>
                        <a:pt x="244" y="513"/>
                        <a:pt x="78" y="535"/>
                      </a:cubicBezTo>
                      <a:cubicBezTo>
                        <a:pt x="51" y="535"/>
                        <a:pt x="1" y="646"/>
                        <a:pt x="23" y="662"/>
                      </a:cubicBezTo>
                      <a:cubicBezTo>
                        <a:pt x="37" y="685"/>
                        <a:pt x="59" y="698"/>
                        <a:pt x="86" y="698"/>
                      </a:cubicBezTo>
                      <a:cubicBezTo>
                        <a:pt x="111" y="698"/>
                        <a:pt x="140" y="687"/>
                        <a:pt x="173" y="662"/>
                      </a:cubicBezTo>
                      <a:cubicBezTo>
                        <a:pt x="203" y="641"/>
                        <a:pt x="227" y="631"/>
                        <a:pt x="247" y="631"/>
                      </a:cubicBezTo>
                      <a:cubicBezTo>
                        <a:pt x="292" y="631"/>
                        <a:pt x="305" y="684"/>
                        <a:pt x="278" y="762"/>
                      </a:cubicBezTo>
                      <a:cubicBezTo>
                        <a:pt x="221" y="916"/>
                        <a:pt x="233" y="1017"/>
                        <a:pt x="359" y="1017"/>
                      </a:cubicBezTo>
                      <a:cubicBezTo>
                        <a:pt x="392" y="1017"/>
                        <a:pt x="433" y="1010"/>
                        <a:pt x="483" y="995"/>
                      </a:cubicBezTo>
                      <a:lnTo>
                        <a:pt x="483" y="995"/>
                      </a:lnTo>
                      <a:cubicBezTo>
                        <a:pt x="472" y="1134"/>
                        <a:pt x="367" y="1267"/>
                        <a:pt x="561" y="1328"/>
                      </a:cubicBezTo>
                      <a:cubicBezTo>
                        <a:pt x="511" y="1394"/>
                        <a:pt x="478" y="1477"/>
                        <a:pt x="395" y="1494"/>
                      </a:cubicBezTo>
                      <a:cubicBezTo>
                        <a:pt x="273" y="1522"/>
                        <a:pt x="223" y="1588"/>
                        <a:pt x="284" y="1705"/>
                      </a:cubicBezTo>
                      <a:cubicBezTo>
                        <a:pt x="325" y="1788"/>
                        <a:pt x="394" y="1830"/>
                        <a:pt x="473" y="1830"/>
                      </a:cubicBezTo>
                      <a:cubicBezTo>
                        <a:pt x="500" y="1830"/>
                        <a:pt x="527" y="1825"/>
                        <a:pt x="555" y="1816"/>
                      </a:cubicBezTo>
                      <a:cubicBezTo>
                        <a:pt x="727" y="1755"/>
                        <a:pt x="616" y="1522"/>
                        <a:pt x="755" y="1422"/>
                      </a:cubicBezTo>
                      <a:cubicBezTo>
                        <a:pt x="799" y="1405"/>
                        <a:pt x="711" y="1317"/>
                        <a:pt x="644" y="1289"/>
                      </a:cubicBezTo>
                      <a:cubicBezTo>
                        <a:pt x="644" y="1200"/>
                        <a:pt x="605" y="1134"/>
                        <a:pt x="539" y="1078"/>
                      </a:cubicBezTo>
                      <a:cubicBezTo>
                        <a:pt x="422" y="967"/>
                        <a:pt x="533" y="784"/>
                        <a:pt x="555" y="773"/>
                      </a:cubicBezTo>
                      <a:cubicBezTo>
                        <a:pt x="844" y="757"/>
                        <a:pt x="866" y="518"/>
                        <a:pt x="943" y="324"/>
                      </a:cubicBezTo>
                      <a:cubicBezTo>
                        <a:pt x="977" y="230"/>
                        <a:pt x="999" y="119"/>
                        <a:pt x="866" y="80"/>
                      </a:cubicBezTo>
                      <a:cubicBezTo>
                        <a:pt x="807" y="68"/>
                        <a:pt x="750" y="0"/>
                        <a:pt x="6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8"/>
                <p:cNvSpPr/>
                <p:nvPr/>
              </p:nvSpPr>
              <p:spPr>
                <a:xfrm>
                  <a:off x="4747875" y="3419425"/>
                  <a:ext cx="46400" cy="3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1530" extrusionOk="0">
                      <a:moveTo>
                        <a:pt x="383" y="0"/>
                      </a:moveTo>
                      <a:cubicBezTo>
                        <a:pt x="389" y="17"/>
                        <a:pt x="389" y="23"/>
                        <a:pt x="383" y="39"/>
                      </a:cubicBezTo>
                      <a:cubicBezTo>
                        <a:pt x="283" y="167"/>
                        <a:pt x="150" y="278"/>
                        <a:pt x="167" y="466"/>
                      </a:cubicBezTo>
                      <a:cubicBezTo>
                        <a:pt x="1" y="472"/>
                        <a:pt x="23" y="549"/>
                        <a:pt x="89" y="649"/>
                      </a:cubicBezTo>
                      <a:cubicBezTo>
                        <a:pt x="130" y="704"/>
                        <a:pt x="171" y="727"/>
                        <a:pt x="211" y="727"/>
                      </a:cubicBezTo>
                      <a:cubicBezTo>
                        <a:pt x="259" y="727"/>
                        <a:pt x="305" y="695"/>
                        <a:pt x="344" y="649"/>
                      </a:cubicBezTo>
                      <a:cubicBezTo>
                        <a:pt x="379" y="611"/>
                        <a:pt x="423" y="595"/>
                        <a:pt x="459" y="595"/>
                      </a:cubicBezTo>
                      <a:cubicBezTo>
                        <a:pt x="491" y="595"/>
                        <a:pt x="517" y="609"/>
                        <a:pt x="522" y="632"/>
                      </a:cubicBezTo>
                      <a:cubicBezTo>
                        <a:pt x="550" y="827"/>
                        <a:pt x="827" y="987"/>
                        <a:pt x="611" y="1215"/>
                      </a:cubicBezTo>
                      <a:cubicBezTo>
                        <a:pt x="588" y="1237"/>
                        <a:pt x="583" y="1276"/>
                        <a:pt x="566" y="1314"/>
                      </a:cubicBezTo>
                      <a:cubicBezTo>
                        <a:pt x="527" y="1403"/>
                        <a:pt x="605" y="1442"/>
                        <a:pt x="649" y="1486"/>
                      </a:cubicBezTo>
                      <a:cubicBezTo>
                        <a:pt x="680" y="1509"/>
                        <a:pt x="707" y="1529"/>
                        <a:pt x="746" y="1529"/>
                      </a:cubicBezTo>
                      <a:cubicBezTo>
                        <a:pt x="765" y="1529"/>
                        <a:pt x="785" y="1525"/>
                        <a:pt x="810" y="1514"/>
                      </a:cubicBezTo>
                      <a:cubicBezTo>
                        <a:pt x="1082" y="1381"/>
                        <a:pt x="1304" y="1176"/>
                        <a:pt x="1553" y="1015"/>
                      </a:cubicBezTo>
                      <a:cubicBezTo>
                        <a:pt x="1603" y="987"/>
                        <a:pt x="1592" y="915"/>
                        <a:pt x="1564" y="871"/>
                      </a:cubicBezTo>
                      <a:cubicBezTo>
                        <a:pt x="1642" y="760"/>
                        <a:pt x="1719" y="655"/>
                        <a:pt x="1797" y="544"/>
                      </a:cubicBezTo>
                      <a:cubicBezTo>
                        <a:pt x="1856" y="458"/>
                        <a:pt x="1770" y="388"/>
                        <a:pt x="1729" y="388"/>
                      </a:cubicBezTo>
                      <a:cubicBezTo>
                        <a:pt x="1728" y="388"/>
                        <a:pt x="1726" y="388"/>
                        <a:pt x="1725" y="389"/>
                      </a:cubicBezTo>
                      <a:cubicBezTo>
                        <a:pt x="1614" y="405"/>
                        <a:pt x="1498" y="438"/>
                        <a:pt x="1414" y="511"/>
                      </a:cubicBezTo>
                      <a:cubicBezTo>
                        <a:pt x="1365" y="549"/>
                        <a:pt x="1426" y="655"/>
                        <a:pt x="1453" y="721"/>
                      </a:cubicBezTo>
                      <a:cubicBezTo>
                        <a:pt x="1475" y="766"/>
                        <a:pt x="1520" y="815"/>
                        <a:pt x="1481" y="871"/>
                      </a:cubicBezTo>
                      <a:cubicBezTo>
                        <a:pt x="1380" y="831"/>
                        <a:pt x="1271" y="740"/>
                        <a:pt x="1177" y="740"/>
                      </a:cubicBezTo>
                      <a:cubicBezTo>
                        <a:pt x="1167" y="740"/>
                        <a:pt x="1158" y="741"/>
                        <a:pt x="1148" y="743"/>
                      </a:cubicBezTo>
                      <a:cubicBezTo>
                        <a:pt x="1112" y="751"/>
                        <a:pt x="1081" y="754"/>
                        <a:pt x="1055" y="754"/>
                      </a:cubicBezTo>
                      <a:cubicBezTo>
                        <a:pt x="889" y="754"/>
                        <a:pt x="927" y="612"/>
                        <a:pt x="932" y="483"/>
                      </a:cubicBezTo>
                      <a:lnTo>
                        <a:pt x="932" y="483"/>
                      </a:lnTo>
                      <a:cubicBezTo>
                        <a:pt x="953" y="489"/>
                        <a:pt x="972" y="492"/>
                        <a:pt x="991" y="492"/>
                      </a:cubicBezTo>
                      <a:cubicBezTo>
                        <a:pt x="1141" y="492"/>
                        <a:pt x="1211" y="293"/>
                        <a:pt x="1360" y="293"/>
                      </a:cubicBezTo>
                      <a:cubicBezTo>
                        <a:pt x="1375" y="293"/>
                        <a:pt x="1392" y="295"/>
                        <a:pt x="1409" y="300"/>
                      </a:cubicBezTo>
                      <a:cubicBezTo>
                        <a:pt x="1409" y="300"/>
                        <a:pt x="1448" y="206"/>
                        <a:pt x="1387" y="167"/>
                      </a:cubicBezTo>
                      <a:cubicBezTo>
                        <a:pt x="1368" y="154"/>
                        <a:pt x="1340" y="149"/>
                        <a:pt x="1308" y="149"/>
                      </a:cubicBezTo>
                      <a:cubicBezTo>
                        <a:pt x="1181" y="149"/>
                        <a:pt x="981" y="234"/>
                        <a:pt x="932" y="322"/>
                      </a:cubicBezTo>
                      <a:cubicBezTo>
                        <a:pt x="888" y="328"/>
                        <a:pt x="838" y="333"/>
                        <a:pt x="782" y="333"/>
                      </a:cubicBezTo>
                      <a:cubicBezTo>
                        <a:pt x="771" y="350"/>
                        <a:pt x="755" y="355"/>
                        <a:pt x="744" y="372"/>
                      </a:cubicBezTo>
                      <a:cubicBezTo>
                        <a:pt x="744" y="350"/>
                        <a:pt x="732" y="328"/>
                        <a:pt x="732" y="305"/>
                      </a:cubicBezTo>
                      <a:cubicBezTo>
                        <a:pt x="732" y="194"/>
                        <a:pt x="882" y="139"/>
                        <a:pt x="832" y="11"/>
                      </a:cubicBezTo>
                      <a:cubicBezTo>
                        <a:pt x="805" y="6"/>
                        <a:pt x="776" y="4"/>
                        <a:pt x="747" y="4"/>
                      </a:cubicBezTo>
                      <a:cubicBezTo>
                        <a:pt x="672" y="4"/>
                        <a:pt x="592" y="17"/>
                        <a:pt x="513" y="17"/>
                      </a:cubicBezTo>
                      <a:cubicBezTo>
                        <a:pt x="470" y="17"/>
                        <a:pt x="426" y="13"/>
                        <a:pt x="3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8"/>
                <p:cNvSpPr/>
                <p:nvPr/>
              </p:nvSpPr>
              <p:spPr>
                <a:xfrm>
                  <a:off x="4716125" y="3080925"/>
                  <a:ext cx="9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417" extrusionOk="0">
                      <a:moveTo>
                        <a:pt x="175" y="0"/>
                      </a:moveTo>
                      <a:cubicBezTo>
                        <a:pt x="173" y="0"/>
                        <a:pt x="170" y="0"/>
                        <a:pt x="167" y="1"/>
                      </a:cubicBezTo>
                      <a:cubicBezTo>
                        <a:pt x="56" y="23"/>
                        <a:pt x="1" y="67"/>
                        <a:pt x="1" y="189"/>
                      </a:cubicBezTo>
                      <a:cubicBezTo>
                        <a:pt x="6" y="344"/>
                        <a:pt x="162" y="333"/>
                        <a:pt x="228" y="417"/>
                      </a:cubicBezTo>
                      <a:cubicBezTo>
                        <a:pt x="284" y="311"/>
                        <a:pt x="334" y="222"/>
                        <a:pt x="389" y="123"/>
                      </a:cubicBezTo>
                      <a:cubicBezTo>
                        <a:pt x="308" y="85"/>
                        <a:pt x="259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8"/>
                <p:cNvSpPr/>
                <p:nvPr/>
              </p:nvSpPr>
              <p:spPr>
                <a:xfrm>
                  <a:off x="4650150" y="3052250"/>
                  <a:ext cx="10425" cy="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07" extrusionOk="0">
                      <a:moveTo>
                        <a:pt x="288" y="1"/>
                      </a:moveTo>
                      <a:cubicBezTo>
                        <a:pt x="269" y="1"/>
                        <a:pt x="249" y="4"/>
                        <a:pt x="228" y="11"/>
                      </a:cubicBezTo>
                      <a:cubicBezTo>
                        <a:pt x="139" y="39"/>
                        <a:pt x="1" y="33"/>
                        <a:pt x="12" y="183"/>
                      </a:cubicBezTo>
                      <a:cubicBezTo>
                        <a:pt x="21" y="256"/>
                        <a:pt x="72" y="307"/>
                        <a:pt x="142" y="307"/>
                      </a:cubicBezTo>
                      <a:cubicBezTo>
                        <a:pt x="157" y="307"/>
                        <a:pt x="173" y="304"/>
                        <a:pt x="189" y="299"/>
                      </a:cubicBezTo>
                      <a:cubicBezTo>
                        <a:pt x="284" y="266"/>
                        <a:pt x="389" y="227"/>
                        <a:pt x="417" y="116"/>
                      </a:cubicBezTo>
                      <a:cubicBezTo>
                        <a:pt x="395" y="36"/>
                        <a:pt x="349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8"/>
                <p:cNvSpPr/>
                <p:nvPr/>
              </p:nvSpPr>
              <p:spPr>
                <a:xfrm>
                  <a:off x="4689900" y="3450950"/>
                  <a:ext cx="972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15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4" y="4"/>
                      </a:cubicBezTo>
                      <a:cubicBezTo>
                        <a:pt x="113" y="31"/>
                        <a:pt x="41" y="126"/>
                        <a:pt x="13" y="236"/>
                      </a:cubicBezTo>
                      <a:cubicBezTo>
                        <a:pt x="1" y="291"/>
                        <a:pt x="39" y="307"/>
                        <a:pt x="82" y="307"/>
                      </a:cubicBezTo>
                      <a:cubicBezTo>
                        <a:pt x="96" y="307"/>
                        <a:pt x="110" y="306"/>
                        <a:pt x="124" y="303"/>
                      </a:cubicBezTo>
                      <a:cubicBezTo>
                        <a:pt x="213" y="253"/>
                        <a:pt x="373" y="314"/>
                        <a:pt x="379" y="142"/>
                      </a:cubicBezTo>
                      <a:cubicBezTo>
                        <a:pt x="389" y="50"/>
                        <a:pt x="314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8"/>
                <p:cNvSpPr/>
                <p:nvPr/>
              </p:nvSpPr>
              <p:spPr>
                <a:xfrm>
                  <a:off x="4683275" y="3081075"/>
                  <a:ext cx="987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10" extrusionOk="0">
                      <a:moveTo>
                        <a:pt x="178" y="17"/>
                      </a:moveTo>
                      <a:cubicBezTo>
                        <a:pt x="173" y="100"/>
                        <a:pt x="1" y="0"/>
                        <a:pt x="34" y="161"/>
                      </a:cubicBezTo>
                      <a:cubicBezTo>
                        <a:pt x="54" y="244"/>
                        <a:pt x="77" y="309"/>
                        <a:pt x="158" y="309"/>
                      </a:cubicBezTo>
                      <a:cubicBezTo>
                        <a:pt x="169" y="309"/>
                        <a:pt x="181" y="308"/>
                        <a:pt x="195" y="305"/>
                      </a:cubicBezTo>
                      <a:cubicBezTo>
                        <a:pt x="289" y="300"/>
                        <a:pt x="395" y="283"/>
                        <a:pt x="389" y="172"/>
                      </a:cubicBezTo>
                      <a:cubicBezTo>
                        <a:pt x="378" y="89"/>
                        <a:pt x="311" y="22"/>
                        <a:pt x="178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8"/>
                <p:cNvSpPr/>
                <p:nvPr/>
              </p:nvSpPr>
              <p:spPr>
                <a:xfrm>
                  <a:off x="4729200" y="3104700"/>
                  <a:ext cx="10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94" extrusionOk="0">
                      <a:moveTo>
                        <a:pt x="100" y="1"/>
                      </a:moveTo>
                      <a:cubicBezTo>
                        <a:pt x="40" y="1"/>
                        <a:pt x="0" y="63"/>
                        <a:pt x="10" y="103"/>
                      </a:cubicBezTo>
                      <a:cubicBezTo>
                        <a:pt x="60" y="225"/>
                        <a:pt x="204" y="225"/>
                        <a:pt x="310" y="292"/>
                      </a:cubicBezTo>
                      <a:cubicBezTo>
                        <a:pt x="312" y="293"/>
                        <a:pt x="314" y="293"/>
                        <a:pt x="317" y="293"/>
                      </a:cubicBezTo>
                      <a:cubicBezTo>
                        <a:pt x="346" y="293"/>
                        <a:pt x="409" y="250"/>
                        <a:pt x="409" y="220"/>
                      </a:cubicBezTo>
                      <a:cubicBezTo>
                        <a:pt x="371" y="31"/>
                        <a:pt x="243" y="31"/>
                        <a:pt x="121" y="3"/>
                      </a:cubicBezTo>
                      <a:cubicBezTo>
                        <a:pt x="114" y="2"/>
                        <a:pt x="107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8"/>
                <p:cNvSpPr/>
                <p:nvPr/>
              </p:nvSpPr>
              <p:spPr>
                <a:xfrm>
                  <a:off x="4734300" y="3429225"/>
                  <a:ext cx="11100" cy="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85" extrusionOk="0">
                      <a:moveTo>
                        <a:pt x="161" y="0"/>
                      </a:moveTo>
                      <a:cubicBezTo>
                        <a:pt x="140" y="0"/>
                        <a:pt x="115" y="13"/>
                        <a:pt x="83" y="46"/>
                      </a:cubicBezTo>
                      <a:cubicBezTo>
                        <a:pt x="0" y="135"/>
                        <a:pt x="22" y="163"/>
                        <a:pt x="122" y="218"/>
                      </a:cubicBezTo>
                      <a:cubicBezTo>
                        <a:pt x="156" y="235"/>
                        <a:pt x="222" y="285"/>
                        <a:pt x="194" y="351"/>
                      </a:cubicBezTo>
                      <a:cubicBezTo>
                        <a:pt x="261" y="274"/>
                        <a:pt x="427" y="385"/>
                        <a:pt x="444" y="218"/>
                      </a:cubicBezTo>
                      <a:cubicBezTo>
                        <a:pt x="377" y="185"/>
                        <a:pt x="294" y="191"/>
                        <a:pt x="250" y="102"/>
                      </a:cubicBezTo>
                      <a:cubicBezTo>
                        <a:pt x="231" y="60"/>
                        <a:pt x="207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8"/>
                <p:cNvSpPr/>
                <p:nvPr/>
              </p:nvSpPr>
              <p:spPr>
                <a:xfrm>
                  <a:off x="4637275" y="3034500"/>
                  <a:ext cx="6800" cy="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298" extrusionOk="0">
                      <a:moveTo>
                        <a:pt x="266" y="0"/>
                      </a:moveTo>
                      <a:lnTo>
                        <a:pt x="266" y="0"/>
                      </a:lnTo>
                      <a:cubicBezTo>
                        <a:pt x="222" y="39"/>
                        <a:pt x="178" y="67"/>
                        <a:pt x="133" y="89"/>
                      </a:cubicBezTo>
                      <a:cubicBezTo>
                        <a:pt x="131" y="90"/>
                        <a:pt x="129" y="91"/>
                        <a:pt x="126" y="91"/>
                      </a:cubicBezTo>
                      <a:cubicBezTo>
                        <a:pt x="101" y="91"/>
                        <a:pt x="70" y="22"/>
                        <a:pt x="46" y="22"/>
                      </a:cubicBezTo>
                      <a:cubicBezTo>
                        <a:pt x="34" y="22"/>
                        <a:pt x="24" y="39"/>
                        <a:pt x="17" y="89"/>
                      </a:cubicBezTo>
                      <a:cubicBezTo>
                        <a:pt x="0" y="161"/>
                        <a:pt x="11" y="261"/>
                        <a:pt x="100" y="289"/>
                      </a:cubicBezTo>
                      <a:cubicBezTo>
                        <a:pt x="118" y="295"/>
                        <a:pt x="132" y="298"/>
                        <a:pt x="143" y="298"/>
                      </a:cubicBezTo>
                      <a:cubicBezTo>
                        <a:pt x="211" y="298"/>
                        <a:pt x="182" y="199"/>
                        <a:pt x="211" y="161"/>
                      </a:cubicBezTo>
                      <a:cubicBezTo>
                        <a:pt x="250" y="111"/>
                        <a:pt x="272" y="61"/>
                        <a:pt x="26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8"/>
                <p:cNvSpPr/>
                <p:nvPr/>
              </p:nvSpPr>
              <p:spPr>
                <a:xfrm>
                  <a:off x="4729175" y="3437225"/>
                  <a:ext cx="9725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279" extrusionOk="0">
                      <a:moveTo>
                        <a:pt x="126" y="0"/>
                      </a:moveTo>
                      <a:cubicBezTo>
                        <a:pt x="102" y="0"/>
                        <a:pt x="80" y="16"/>
                        <a:pt x="56" y="65"/>
                      </a:cubicBezTo>
                      <a:cubicBezTo>
                        <a:pt x="0" y="176"/>
                        <a:pt x="89" y="214"/>
                        <a:pt x="144" y="242"/>
                      </a:cubicBezTo>
                      <a:cubicBezTo>
                        <a:pt x="194" y="267"/>
                        <a:pt x="234" y="278"/>
                        <a:pt x="267" y="278"/>
                      </a:cubicBezTo>
                      <a:cubicBezTo>
                        <a:pt x="363" y="278"/>
                        <a:pt x="388" y="178"/>
                        <a:pt x="388" y="54"/>
                      </a:cubicBezTo>
                      <a:cubicBezTo>
                        <a:pt x="333" y="48"/>
                        <a:pt x="261" y="54"/>
                        <a:pt x="216" y="31"/>
                      </a:cubicBezTo>
                      <a:cubicBezTo>
                        <a:pt x="180" y="17"/>
                        <a:pt x="151" y="0"/>
                        <a:pt x="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8"/>
                <p:cNvSpPr/>
                <p:nvPr/>
              </p:nvSpPr>
              <p:spPr>
                <a:xfrm>
                  <a:off x="4738875" y="3438125"/>
                  <a:ext cx="300" cy="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8" extrusionOk="0">
                      <a:moveTo>
                        <a:pt x="11" y="1"/>
                      </a:moveTo>
                      <a:cubicBezTo>
                        <a:pt x="8" y="1"/>
                        <a:pt x="6" y="6"/>
                        <a:pt x="4" y="11"/>
                      </a:cubicBezTo>
                      <a:lnTo>
                        <a:pt x="4" y="11"/>
                      </a:lnTo>
                      <a:cubicBezTo>
                        <a:pt x="6" y="9"/>
                        <a:pt x="9" y="6"/>
                        <a:pt x="11" y="1"/>
                      </a:cubicBezTo>
                      <a:close/>
                      <a:moveTo>
                        <a:pt x="4" y="11"/>
                      </a:moveTo>
                      <a:lnTo>
                        <a:pt x="4" y="11"/>
                      </a:lnTo>
                      <a:cubicBezTo>
                        <a:pt x="2" y="13"/>
                        <a:pt x="0" y="14"/>
                        <a:pt x="0" y="18"/>
                      </a:cubicBezTo>
                      <a:cubicBezTo>
                        <a:pt x="2" y="16"/>
                        <a:pt x="3" y="13"/>
                        <a:pt x="4" y="1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8"/>
                <p:cNvSpPr/>
                <p:nvPr/>
              </p:nvSpPr>
              <p:spPr>
                <a:xfrm>
                  <a:off x="4693950" y="3064150"/>
                  <a:ext cx="89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264" extrusionOk="0">
                      <a:moveTo>
                        <a:pt x="222" y="0"/>
                      </a:moveTo>
                      <a:cubicBezTo>
                        <a:pt x="205" y="0"/>
                        <a:pt x="186" y="5"/>
                        <a:pt x="162" y="17"/>
                      </a:cubicBezTo>
                      <a:cubicBezTo>
                        <a:pt x="112" y="45"/>
                        <a:pt x="1" y="1"/>
                        <a:pt x="40" y="123"/>
                      </a:cubicBezTo>
                      <a:cubicBezTo>
                        <a:pt x="59" y="202"/>
                        <a:pt x="97" y="264"/>
                        <a:pt x="185" y="264"/>
                      </a:cubicBezTo>
                      <a:cubicBezTo>
                        <a:pt x="195" y="264"/>
                        <a:pt x="206" y="263"/>
                        <a:pt x="217" y="261"/>
                      </a:cubicBezTo>
                      <a:cubicBezTo>
                        <a:pt x="300" y="256"/>
                        <a:pt x="333" y="206"/>
                        <a:pt x="356" y="139"/>
                      </a:cubicBezTo>
                      <a:cubicBezTo>
                        <a:pt x="311" y="86"/>
                        <a:pt x="292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8"/>
                <p:cNvSpPr/>
                <p:nvPr/>
              </p:nvSpPr>
              <p:spPr>
                <a:xfrm>
                  <a:off x="4646975" y="3065550"/>
                  <a:ext cx="805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403" extrusionOk="0">
                      <a:moveTo>
                        <a:pt x="216" y="0"/>
                      </a:moveTo>
                      <a:cubicBezTo>
                        <a:pt x="111" y="28"/>
                        <a:pt x="211" y="150"/>
                        <a:pt x="128" y="194"/>
                      </a:cubicBezTo>
                      <a:cubicBezTo>
                        <a:pt x="61" y="228"/>
                        <a:pt x="0" y="277"/>
                        <a:pt x="33" y="361"/>
                      </a:cubicBezTo>
                      <a:cubicBezTo>
                        <a:pt x="42" y="369"/>
                        <a:pt x="65" y="402"/>
                        <a:pt x="93" y="402"/>
                      </a:cubicBezTo>
                      <a:cubicBezTo>
                        <a:pt x="100" y="402"/>
                        <a:pt x="108" y="400"/>
                        <a:pt x="117" y="394"/>
                      </a:cubicBezTo>
                      <a:cubicBezTo>
                        <a:pt x="194" y="350"/>
                        <a:pt x="266" y="305"/>
                        <a:pt x="239" y="211"/>
                      </a:cubicBezTo>
                      <a:cubicBezTo>
                        <a:pt x="233" y="144"/>
                        <a:pt x="322" y="56"/>
                        <a:pt x="2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8"/>
                <p:cNvSpPr/>
                <p:nvPr/>
              </p:nvSpPr>
              <p:spPr>
                <a:xfrm>
                  <a:off x="4646700" y="3036700"/>
                  <a:ext cx="64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29" extrusionOk="0">
                      <a:moveTo>
                        <a:pt x="109" y="1"/>
                      </a:moveTo>
                      <a:cubicBezTo>
                        <a:pt x="13" y="1"/>
                        <a:pt x="39" y="102"/>
                        <a:pt x="28" y="162"/>
                      </a:cubicBezTo>
                      <a:cubicBezTo>
                        <a:pt x="0" y="267"/>
                        <a:pt x="67" y="323"/>
                        <a:pt x="150" y="328"/>
                      </a:cubicBezTo>
                      <a:cubicBezTo>
                        <a:pt x="153" y="328"/>
                        <a:pt x="156" y="328"/>
                        <a:pt x="158" y="328"/>
                      </a:cubicBezTo>
                      <a:cubicBezTo>
                        <a:pt x="250" y="328"/>
                        <a:pt x="250" y="242"/>
                        <a:pt x="255" y="145"/>
                      </a:cubicBezTo>
                      <a:cubicBezTo>
                        <a:pt x="250" y="84"/>
                        <a:pt x="205" y="6"/>
                        <a:pt x="117" y="1"/>
                      </a:cubicBezTo>
                      <a:cubicBezTo>
                        <a:pt x="114" y="1"/>
                        <a:pt x="111" y="1"/>
                        <a:pt x="10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8"/>
                <p:cNvSpPr/>
                <p:nvPr/>
              </p:nvSpPr>
              <p:spPr>
                <a:xfrm>
                  <a:off x="4675375" y="30704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52" y="1"/>
                      </a:moveTo>
                      <a:cubicBezTo>
                        <a:pt x="109" y="1"/>
                        <a:pt x="59" y="14"/>
                        <a:pt x="1" y="38"/>
                      </a:cubicBezTo>
                      <a:cubicBezTo>
                        <a:pt x="123" y="116"/>
                        <a:pt x="151" y="254"/>
                        <a:pt x="278" y="260"/>
                      </a:cubicBezTo>
                      <a:cubicBezTo>
                        <a:pt x="322" y="260"/>
                        <a:pt x="350" y="204"/>
                        <a:pt x="322" y="138"/>
                      </a:cubicBezTo>
                      <a:cubicBezTo>
                        <a:pt x="283" y="42"/>
                        <a:pt x="229" y="1"/>
                        <a:pt x="1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8"/>
                <p:cNvSpPr/>
                <p:nvPr/>
              </p:nvSpPr>
              <p:spPr>
                <a:xfrm>
                  <a:off x="4668325" y="3075450"/>
                  <a:ext cx="765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26" extrusionOk="0">
                      <a:moveTo>
                        <a:pt x="246" y="1"/>
                      </a:moveTo>
                      <a:cubicBezTo>
                        <a:pt x="232" y="1"/>
                        <a:pt x="212" y="8"/>
                        <a:pt x="183" y="26"/>
                      </a:cubicBezTo>
                      <a:cubicBezTo>
                        <a:pt x="177" y="40"/>
                        <a:pt x="168" y="45"/>
                        <a:pt x="155" y="45"/>
                      </a:cubicBezTo>
                      <a:cubicBezTo>
                        <a:pt x="126" y="45"/>
                        <a:pt x="84" y="17"/>
                        <a:pt x="51" y="17"/>
                      </a:cubicBezTo>
                      <a:cubicBezTo>
                        <a:pt x="29" y="17"/>
                        <a:pt x="11" y="30"/>
                        <a:pt x="6" y="76"/>
                      </a:cubicBezTo>
                      <a:cubicBezTo>
                        <a:pt x="1" y="129"/>
                        <a:pt x="21" y="203"/>
                        <a:pt x="92" y="203"/>
                      </a:cubicBezTo>
                      <a:cubicBezTo>
                        <a:pt x="103" y="203"/>
                        <a:pt x="115" y="201"/>
                        <a:pt x="128" y="197"/>
                      </a:cubicBezTo>
                      <a:cubicBezTo>
                        <a:pt x="189" y="186"/>
                        <a:pt x="305" y="225"/>
                        <a:pt x="277" y="87"/>
                      </a:cubicBezTo>
                      <a:cubicBezTo>
                        <a:pt x="273" y="66"/>
                        <a:pt x="288" y="1"/>
                        <a:pt x="2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8"/>
                <p:cNvSpPr/>
                <p:nvPr/>
              </p:nvSpPr>
              <p:spPr>
                <a:xfrm>
                  <a:off x="4635175" y="3046250"/>
                  <a:ext cx="585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62" extrusionOk="0">
                      <a:moveTo>
                        <a:pt x="85" y="0"/>
                      </a:moveTo>
                      <a:cubicBezTo>
                        <a:pt x="82" y="0"/>
                        <a:pt x="79" y="1"/>
                        <a:pt x="79" y="2"/>
                      </a:cubicBezTo>
                      <a:cubicBezTo>
                        <a:pt x="1" y="85"/>
                        <a:pt x="1" y="190"/>
                        <a:pt x="67" y="362"/>
                      </a:cubicBezTo>
                      <a:cubicBezTo>
                        <a:pt x="134" y="218"/>
                        <a:pt x="234" y="151"/>
                        <a:pt x="151" y="35"/>
                      </a:cubicBezTo>
                      <a:cubicBezTo>
                        <a:pt x="137" y="12"/>
                        <a:pt x="100" y="0"/>
                        <a:pt x="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8"/>
                <p:cNvSpPr/>
                <p:nvPr/>
              </p:nvSpPr>
              <p:spPr>
                <a:xfrm>
                  <a:off x="4725150" y="3422200"/>
                  <a:ext cx="612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306" extrusionOk="0">
                      <a:moveTo>
                        <a:pt x="111" y="0"/>
                      </a:moveTo>
                      <a:cubicBezTo>
                        <a:pt x="45" y="39"/>
                        <a:pt x="0" y="78"/>
                        <a:pt x="17" y="161"/>
                      </a:cubicBezTo>
                      <a:cubicBezTo>
                        <a:pt x="28" y="244"/>
                        <a:pt x="100" y="305"/>
                        <a:pt x="144" y="305"/>
                      </a:cubicBezTo>
                      <a:cubicBezTo>
                        <a:pt x="222" y="305"/>
                        <a:pt x="244" y="222"/>
                        <a:pt x="228" y="150"/>
                      </a:cubicBezTo>
                      <a:cubicBezTo>
                        <a:pt x="217" y="78"/>
                        <a:pt x="200" y="11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8"/>
                <p:cNvSpPr/>
                <p:nvPr/>
              </p:nvSpPr>
              <p:spPr>
                <a:xfrm>
                  <a:off x="4716825" y="3447900"/>
                  <a:ext cx="6550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30" extrusionOk="0">
                      <a:moveTo>
                        <a:pt x="195" y="1"/>
                      </a:moveTo>
                      <a:cubicBezTo>
                        <a:pt x="185" y="1"/>
                        <a:pt x="175" y="3"/>
                        <a:pt x="167" y="9"/>
                      </a:cubicBezTo>
                      <a:cubicBezTo>
                        <a:pt x="106" y="42"/>
                        <a:pt x="1" y="53"/>
                        <a:pt x="28" y="164"/>
                      </a:cubicBezTo>
                      <a:cubicBezTo>
                        <a:pt x="37" y="198"/>
                        <a:pt x="49" y="229"/>
                        <a:pt x="79" y="229"/>
                      </a:cubicBezTo>
                      <a:cubicBezTo>
                        <a:pt x="88" y="229"/>
                        <a:pt x="99" y="226"/>
                        <a:pt x="112" y="220"/>
                      </a:cubicBezTo>
                      <a:cubicBezTo>
                        <a:pt x="200" y="203"/>
                        <a:pt x="261" y="170"/>
                        <a:pt x="256" y="70"/>
                      </a:cubicBezTo>
                      <a:cubicBezTo>
                        <a:pt x="252" y="25"/>
                        <a:pt x="22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8"/>
                <p:cNvSpPr/>
                <p:nvPr/>
              </p:nvSpPr>
              <p:spPr>
                <a:xfrm>
                  <a:off x="4800000" y="3393775"/>
                  <a:ext cx="725" cy="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8" y="1"/>
                      </a:moveTo>
                      <a:cubicBezTo>
                        <a:pt x="23" y="1"/>
                        <a:pt x="6" y="12"/>
                        <a:pt x="0" y="12"/>
                      </a:cubicBezTo>
                      <a:cubicBezTo>
                        <a:pt x="0" y="17"/>
                        <a:pt x="6" y="23"/>
                        <a:pt x="6" y="28"/>
                      </a:cubicBezTo>
                      <a:lnTo>
                        <a:pt x="28" y="28"/>
                      </a:lnTo>
                      <a:cubicBezTo>
                        <a:pt x="23" y="17"/>
                        <a:pt x="28" y="12"/>
                        <a:pt x="2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2" name="Google Shape;692;p8"/>
            <p:cNvGrpSpPr/>
            <p:nvPr/>
          </p:nvGrpSpPr>
          <p:grpSpPr>
            <a:xfrm>
              <a:off x="466129" y="743296"/>
              <a:ext cx="494189" cy="354486"/>
              <a:chOff x="2560975" y="2574850"/>
              <a:chExt cx="265750" cy="190625"/>
            </a:xfrm>
          </p:grpSpPr>
          <p:sp>
            <p:nvSpPr>
              <p:cNvPr id="693" name="Google Shape;693;p8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8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8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8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7" name="Google Shape;697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"/>
          <p:cNvSpPr/>
          <p:nvPr/>
        </p:nvSpPr>
        <p:spPr>
          <a:xfrm>
            <a:off x="-1546325" y="2871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13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953" name="Google Shape;953;p13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13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955" name="Google Shape;955;p13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4" name="Google Shape;984;p13"/>
          <p:cNvSpPr/>
          <p:nvPr/>
        </p:nvSpPr>
        <p:spPr>
          <a:xfrm>
            <a:off x="6460850" y="-809125"/>
            <a:ext cx="1286291" cy="1296864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13"/>
          <p:cNvGrpSpPr/>
          <p:nvPr/>
        </p:nvGrpSpPr>
        <p:grpSpPr>
          <a:xfrm>
            <a:off x="8572575" y="3073659"/>
            <a:ext cx="653056" cy="655170"/>
            <a:chOff x="1926550" y="3146625"/>
            <a:chExt cx="301225" cy="302200"/>
          </a:xfrm>
        </p:grpSpPr>
        <p:sp>
          <p:nvSpPr>
            <p:cNvPr id="986" name="Google Shape;986;p1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title" idx="2" hasCustomPrompt="1"/>
          </p:nvPr>
        </p:nvSpPr>
        <p:spPr>
          <a:xfrm>
            <a:off x="261921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7" name="Google Shape;997;p13"/>
          <p:cNvSpPr txBox="1">
            <a:spLocks noGrp="1"/>
          </p:cNvSpPr>
          <p:nvPr>
            <p:ph type="title" idx="3" hasCustomPrompt="1"/>
          </p:nvPr>
        </p:nvSpPr>
        <p:spPr>
          <a:xfrm>
            <a:off x="261921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8" name="Google Shape;998;p13"/>
          <p:cNvSpPr txBox="1">
            <a:spLocks noGrp="1"/>
          </p:cNvSpPr>
          <p:nvPr>
            <p:ph type="title" idx="4" hasCustomPrompt="1"/>
          </p:nvPr>
        </p:nvSpPr>
        <p:spPr>
          <a:xfrm>
            <a:off x="531848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9" name="Google Shape;999;p13"/>
          <p:cNvSpPr txBox="1">
            <a:spLocks noGrp="1"/>
          </p:cNvSpPr>
          <p:nvPr>
            <p:ph type="title" idx="5" hasCustomPrompt="1"/>
          </p:nvPr>
        </p:nvSpPr>
        <p:spPr>
          <a:xfrm>
            <a:off x="531848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0" name="Google Shape;1000;p13"/>
          <p:cNvSpPr txBox="1">
            <a:spLocks noGrp="1"/>
          </p:cNvSpPr>
          <p:nvPr>
            <p:ph type="subTitle" idx="1"/>
          </p:nvPr>
        </p:nvSpPr>
        <p:spPr>
          <a:xfrm>
            <a:off x="206961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1" name="Google Shape;1001;p13"/>
          <p:cNvSpPr txBox="1">
            <a:spLocks noGrp="1"/>
          </p:cNvSpPr>
          <p:nvPr>
            <p:ph type="subTitle" idx="6"/>
          </p:nvPr>
        </p:nvSpPr>
        <p:spPr>
          <a:xfrm>
            <a:off x="476888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2" name="Google Shape;1002;p13"/>
          <p:cNvSpPr txBox="1">
            <a:spLocks noGrp="1"/>
          </p:cNvSpPr>
          <p:nvPr>
            <p:ph type="subTitle" idx="7"/>
          </p:nvPr>
        </p:nvSpPr>
        <p:spPr>
          <a:xfrm>
            <a:off x="206961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3" name="Google Shape;1003;p13"/>
          <p:cNvSpPr txBox="1">
            <a:spLocks noGrp="1"/>
          </p:cNvSpPr>
          <p:nvPr>
            <p:ph type="subTitle" idx="8"/>
          </p:nvPr>
        </p:nvSpPr>
        <p:spPr>
          <a:xfrm>
            <a:off x="476888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8"/>
          <p:cNvSpPr txBox="1">
            <a:spLocks noGrp="1"/>
          </p:cNvSpPr>
          <p:nvPr>
            <p:ph type="title"/>
          </p:nvPr>
        </p:nvSpPr>
        <p:spPr>
          <a:xfrm>
            <a:off x="1025463" y="1338163"/>
            <a:ext cx="3519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18"/>
          <p:cNvSpPr txBox="1">
            <a:spLocks noGrp="1"/>
          </p:cNvSpPr>
          <p:nvPr>
            <p:ph type="subTitle" idx="1"/>
          </p:nvPr>
        </p:nvSpPr>
        <p:spPr>
          <a:xfrm>
            <a:off x="1025463" y="3052638"/>
            <a:ext cx="35196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18"/>
          <p:cNvSpPr>
            <a:spLocks noGrp="1"/>
          </p:cNvSpPr>
          <p:nvPr>
            <p:ph type="pic" idx="2"/>
          </p:nvPr>
        </p:nvSpPr>
        <p:spPr>
          <a:xfrm>
            <a:off x="4846213" y="725063"/>
            <a:ext cx="3272400" cy="3693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19"/>
          <p:cNvGrpSpPr/>
          <p:nvPr/>
        </p:nvGrpSpPr>
        <p:grpSpPr>
          <a:xfrm>
            <a:off x="-194793" y="2883279"/>
            <a:ext cx="763063" cy="765503"/>
            <a:chOff x="1926550" y="3146625"/>
            <a:chExt cx="301225" cy="302200"/>
          </a:xfrm>
        </p:grpSpPr>
        <p:sp>
          <p:nvSpPr>
            <p:cNvPr id="1307" name="Google Shape;1307;p19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19"/>
          <p:cNvGrpSpPr/>
          <p:nvPr/>
        </p:nvGrpSpPr>
        <p:grpSpPr>
          <a:xfrm>
            <a:off x="7183056" y="747575"/>
            <a:ext cx="2611628" cy="5055922"/>
            <a:chOff x="7183056" y="747575"/>
            <a:chExt cx="2611628" cy="5055922"/>
          </a:xfrm>
        </p:grpSpPr>
        <p:sp>
          <p:nvSpPr>
            <p:cNvPr id="1317" name="Google Shape;1317;p19"/>
            <p:cNvSpPr/>
            <p:nvPr/>
          </p:nvSpPr>
          <p:spPr>
            <a:xfrm>
              <a:off x="7760175" y="747575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19"/>
          <p:cNvSpPr txBox="1">
            <a:spLocks noGrp="1"/>
          </p:cNvSpPr>
          <p:nvPr>
            <p:ph type="title"/>
          </p:nvPr>
        </p:nvSpPr>
        <p:spPr>
          <a:xfrm>
            <a:off x="1207800" y="1578900"/>
            <a:ext cx="24243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19"/>
          <p:cNvSpPr txBox="1">
            <a:spLocks noGrp="1"/>
          </p:cNvSpPr>
          <p:nvPr>
            <p:ph type="subTitle" idx="1"/>
          </p:nvPr>
        </p:nvSpPr>
        <p:spPr>
          <a:xfrm>
            <a:off x="1207800" y="2642100"/>
            <a:ext cx="24243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0"/>
          <p:cNvSpPr/>
          <p:nvPr/>
        </p:nvSpPr>
        <p:spPr>
          <a:xfrm>
            <a:off x="-54425" y="3210475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20"/>
          <p:cNvGrpSpPr/>
          <p:nvPr/>
        </p:nvGrpSpPr>
        <p:grpSpPr>
          <a:xfrm>
            <a:off x="467072" y="2957145"/>
            <a:ext cx="8294623" cy="2606186"/>
            <a:chOff x="467072" y="2957145"/>
            <a:chExt cx="8294623" cy="2606186"/>
          </a:xfrm>
        </p:grpSpPr>
        <p:grpSp>
          <p:nvGrpSpPr>
            <p:cNvPr id="1324" name="Google Shape;1324;p20"/>
            <p:cNvGrpSpPr/>
            <p:nvPr/>
          </p:nvGrpSpPr>
          <p:grpSpPr>
            <a:xfrm rot="-9735451">
              <a:off x="508164" y="3011699"/>
              <a:ext cx="410123" cy="333699"/>
              <a:chOff x="1271050" y="2649850"/>
              <a:chExt cx="120475" cy="98025"/>
            </a:xfrm>
          </p:grpSpPr>
          <p:sp>
            <p:nvSpPr>
              <p:cNvPr id="1325" name="Google Shape;1325;p20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3921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0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3366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1559" extrusionOk="0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8" name="Google Shape;1328;p20"/>
            <p:cNvGrpSpPr/>
            <p:nvPr/>
          </p:nvGrpSpPr>
          <p:grpSpPr>
            <a:xfrm rot="5400000">
              <a:off x="7487037" y="4288673"/>
              <a:ext cx="1269441" cy="1279875"/>
              <a:chOff x="5254975" y="-194125"/>
              <a:chExt cx="1286291" cy="1296864"/>
            </a:xfrm>
          </p:grpSpPr>
          <p:sp>
            <p:nvSpPr>
              <p:cNvPr id="1329" name="Google Shape;1329;p2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0" name="Google Shape;1330;p2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331" name="Google Shape;1331;p2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2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2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2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2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2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2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2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2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2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2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2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2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2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2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2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2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2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2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2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2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2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2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2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2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2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2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2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2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2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2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2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2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2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2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2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2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2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2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2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2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2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2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2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2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2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2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2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2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2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2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2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2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2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2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2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2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2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2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2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2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2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2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2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2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2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2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2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2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2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2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2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2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2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2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2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2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2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2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2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2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2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2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2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2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2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2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2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2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2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2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2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2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2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2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36" name="Google Shape;1436;p20"/>
          <p:cNvSpPr txBox="1">
            <a:spLocks noGrp="1"/>
          </p:cNvSpPr>
          <p:nvPr>
            <p:ph type="title"/>
          </p:nvPr>
        </p:nvSpPr>
        <p:spPr>
          <a:xfrm>
            <a:off x="5505175" y="1578300"/>
            <a:ext cx="24309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20"/>
          <p:cNvSpPr txBox="1">
            <a:spLocks noGrp="1"/>
          </p:cNvSpPr>
          <p:nvPr>
            <p:ph type="subTitle" idx="1"/>
          </p:nvPr>
        </p:nvSpPr>
        <p:spPr>
          <a:xfrm>
            <a:off x="5505300" y="2639100"/>
            <a:ext cx="24309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_1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1"/>
          <p:cNvSpPr txBox="1">
            <a:spLocks noGrp="1"/>
          </p:cNvSpPr>
          <p:nvPr>
            <p:ph type="subTitle" idx="1"/>
          </p:nvPr>
        </p:nvSpPr>
        <p:spPr>
          <a:xfrm>
            <a:off x="2162100" y="2084138"/>
            <a:ext cx="48198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0" name="Google Shape;1440;p21"/>
          <p:cNvSpPr txBox="1">
            <a:spLocks noGrp="1"/>
          </p:cNvSpPr>
          <p:nvPr>
            <p:ph type="title"/>
          </p:nvPr>
        </p:nvSpPr>
        <p:spPr>
          <a:xfrm>
            <a:off x="2162100" y="1613950"/>
            <a:ext cx="4819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21"/>
          <p:cNvSpPr/>
          <p:nvPr/>
        </p:nvSpPr>
        <p:spPr>
          <a:xfrm>
            <a:off x="8607775" y="31506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21"/>
          <p:cNvGrpSpPr/>
          <p:nvPr/>
        </p:nvGrpSpPr>
        <p:grpSpPr>
          <a:xfrm rot="-9735451">
            <a:off x="8332789" y="4437124"/>
            <a:ext cx="410123" cy="333699"/>
            <a:chOff x="1271050" y="2649850"/>
            <a:chExt cx="120475" cy="98025"/>
          </a:xfrm>
        </p:grpSpPr>
        <p:sp>
          <p:nvSpPr>
            <p:cNvPr id="1443" name="Google Shape;1443;p2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6" name="Google Shape;1446;p2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1447" name="Google Shape;1447;p2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21"/>
          <p:cNvGrpSpPr/>
          <p:nvPr/>
        </p:nvGrpSpPr>
        <p:grpSpPr>
          <a:xfrm>
            <a:off x="8211475" y="2806872"/>
            <a:ext cx="653056" cy="655170"/>
            <a:chOff x="1926550" y="3146625"/>
            <a:chExt cx="301225" cy="302200"/>
          </a:xfrm>
        </p:grpSpPr>
        <p:sp>
          <p:nvSpPr>
            <p:cNvPr id="1453" name="Google Shape;1453;p2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21"/>
          <p:cNvGrpSpPr/>
          <p:nvPr/>
        </p:nvGrpSpPr>
        <p:grpSpPr>
          <a:xfrm>
            <a:off x="-638200" y="1613938"/>
            <a:ext cx="1286291" cy="1296864"/>
            <a:chOff x="5254975" y="-194125"/>
            <a:chExt cx="1286291" cy="1296864"/>
          </a:xfrm>
        </p:grpSpPr>
        <p:sp>
          <p:nvSpPr>
            <p:cNvPr id="1463" name="Google Shape;1463;p2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2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465" name="Google Shape;1465;p2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0" name="Google Shape;1570;p21"/>
          <p:cNvSpPr/>
          <p:nvPr/>
        </p:nvSpPr>
        <p:spPr>
          <a:xfrm>
            <a:off x="4821532" y="4432826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1"/>
          <p:cNvSpPr/>
          <p:nvPr/>
        </p:nvSpPr>
        <p:spPr>
          <a:xfrm>
            <a:off x="4351757" y="4437648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1"/>
          <p:cNvSpPr/>
          <p:nvPr/>
        </p:nvSpPr>
        <p:spPr>
          <a:xfrm>
            <a:off x="3877160" y="4437648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2" name="Google Shape;2312;p30"/>
          <p:cNvGrpSpPr/>
          <p:nvPr/>
        </p:nvGrpSpPr>
        <p:grpSpPr>
          <a:xfrm>
            <a:off x="-1585712" y="1330811"/>
            <a:ext cx="11443888" cy="4472686"/>
            <a:chOff x="-1585712" y="1330811"/>
            <a:chExt cx="11443888" cy="4472686"/>
          </a:xfrm>
        </p:grpSpPr>
        <p:sp>
          <p:nvSpPr>
            <p:cNvPr id="2313" name="Google Shape;2313;p30"/>
            <p:cNvSpPr/>
            <p:nvPr/>
          </p:nvSpPr>
          <p:spPr>
            <a:xfrm flipH="1">
              <a:off x="7366644" y="1330811"/>
              <a:ext cx="2491531" cy="3970042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-1585712" y="2727575"/>
              <a:ext cx="2741290" cy="2741290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 rot="2700000">
              <a:off x="41289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6" name="Google Shape;2316;p30"/>
          <p:cNvSpPr txBox="1">
            <a:spLocks noGrp="1"/>
          </p:cNvSpPr>
          <p:nvPr>
            <p:ph type="title"/>
          </p:nvPr>
        </p:nvSpPr>
        <p:spPr>
          <a:xfrm>
            <a:off x="2099142" y="612375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7" name="Google Shape;2317;p30"/>
          <p:cNvSpPr txBox="1">
            <a:spLocks noGrp="1"/>
          </p:cNvSpPr>
          <p:nvPr>
            <p:ph type="subTitle" idx="1"/>
          </p:nvPr>
        </p:nvSpPr>
        <p:spPr>
          <a:xfrm>
            <a:off x="2099100" y="17763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8" name="Google Shape;2318;p30"/>
          <p:cNvSpPr txBox="1"/>
          <p:nvPr/>
        </p:nvSpPr>
        <p:spPr>
          <a:xfrm>
            <a:off x="2099100" y="35468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ms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ms" sz="1000" b="1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ms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0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319" name="Google Shape;2319;p30"/>
          <p:cNvGrpSpPr/>
          <p:nvPr/>
        </p:nvGrpSpPr>
        <p:grpSpPr>
          <a:xfrm>
            <a:off x="7620198" y="2008542"/>
            <a:ext cx="1873697" cy="3460334"/>
            <a:chOff x="7620198" y="2008542"/>
            <a:chExt cx="1873697" cy="3460334"/>
          </a:xfrm>
        </p:grpSpPr>
        <p:grpSp>
          <p:nvGrpSpPr>
            <p:cNvPr id="2320" name="Google Shape;2320;p30"/>
            <p:cNvGrpSpPr/>
            <p:nvPr/>
          </p:nvGrpSpPr>
          <p:grpSpPr>
            <a:xfrm>
              <a:off x="7652397" y="3009852"/>
              <a:ext cx="653046" cy="611943"/>
              <a:chOff x="1281300" y="2251475"/>
              <a:chExt cx="280025" cy="262400"/>
            </a:xfrm>
          </p:grpSpPr>
          <p:sp>
            <p:nvSpPr>
              <p:cNvPr id="2321" name="Google Shape;2321;p30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0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0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0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0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6" name="Google Shape;2326;p30"/>
            <p:cNvGrpSpPr/>
            <p:nvPr/>
          </p:nvGrpSpPr>
          <p:grpSpPr>
            <a:xfrm>
              <a:off x="8524747" y="2008542"/>
              <a:ext cx="503203" cy="356245"/>
              <a:chOff x="2779525" y="4198925"/>
              <a:chExt cx="148350" cy="105025"/>
            </a:xfrm>
          </p:grpSpPr>
          <p:grpSp>
            <p:nvGrpSpPr>
              <p:cNvPr id="2327" name="Google Shape;2327;p30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2328" name="Google Shape;2328;p30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78" extrusionOk="0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2329;p30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2330;p30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3" extrusionOk="0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30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2332;p30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33" name="Google Shape;2333;p30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4" name="Google Shape;2334;p30"/>
            <p:cNvGrpSpPr/>
            <p:nvPr/>
          </p:nvGrpSpPr>
          <p:grpSpPr>
            <a:xfrm rot="778270">
              <a:off x="7771711" y="3868274"/>
              <a:ext cx="1318121" cy="1471437"/>
              <a:chOff x="3390175" y="4223650"/>
              <a:chExt cx="549325" cy="613250"/>
            </a:xfrm>
          </p:grpSpPr>
          <p:sp>
            <p:nvSpPr>
              <p:cNvPr id="2335" name="Google Shape;2335;p30"/>
              <p:cNvSpPr/>
              <p:nvPr/>
            </p:nvSpPr>
            <p:spPr>
              <a:xfrm>
                <a:off x="3402225" y="4269550"/>
                <a:ext cx="537275" cy="567350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22694" extrusionOk="0">
                    <a:moveTo>
                      <a:pt x="1991" y="0"/>
                    </a:moveTo>
                    <a:cubicBezTo>
                      <a:pt x="1991" y="0"/>
                      <a:pt x="466" y="205"/>
                      <a:pt x="1847" y="2534"/>
                    </a:cubicBezTo>
                    <a:lnTo>
                      <a:pt x="4824" y="6637"/>
                    </a:lnTo>
                    <a:cubicBezTo>
                      <a:pt x="5684" y="7968"/>
                      <a:pt x="6959" y="10163"/>
                      <a:pt x="6615" y="10707"/>
                    </a:cubicBezTo>
                    <a:cubicBezTo>
                      <a:pt x="6466" y="10942"/>
                      <a:pt x="6251" y="11027"/>
                      <a:pt x="6019" y="11027"/>
                    </a:cubicBezTo>
                    <a:cubicBezTo>
                      <a:pt x="5732" y="11027"/>
                      <a:pt x="5419" y="10897"/>
                      <a:pt x="5173" y="10762"/>
                    </a:cubicBezTo>
                    <a:cubicBezTo>
                      <a:pt x="4724" y="10512"/>
                      <a:pt x="4325" y="10185"/>
                      <a:pt x="3893" y="9925"/>
                    </a:cubicBezTo>
                    <a:cubicBezTo>
                      <a:pt x="3294" y="9570"/>
                      <a:pt x="2656" y="9259"/>
                      <a:pt x="1991" y="9043"/>
                    </a:cubicBezTo>
                    <a:cubicBezTo>
                      <a:pt x="1770" y="8973"/>
                      <a:pt x="1460" y="8874"/>
                      <a:pt x="1176" y="8874"/>
                    </a:cubicBezTo>
                    <a:cubicBezTo>
                      <a:pt x="990" y="8874"/>
                      <a:pt x="814" y="8917"/>
                      <a:pt x="682" y="9038"/>
                    </a:cubicBezTo>
                    <a:cubicBezTo>
                      <a:pt x="0" y="9647"/>
                      <a:pt x="1353" y="10773"/>
                      <a:pt x="1958" y="11422"/>
                    </a:cubicBezTo>
                    <a:cubicBezTo>
                      <a:pt x="3421" y="12985"/>
                      <a:pt x="12653" y="22694"/>
                      <a:pt x="12653" y="22694"/>
                    </a:cubicBezTo>
                    <a:lnTo>
                      <a:pt x="21491" y="17232"/>
                    </a:lnTo>
                    <a:cubicBezTo>
                      <a:pt x="21491" y="17232"/>
                      <a:pt x="13823" y="6587"/>
                      <a:pt x="12587" y="5184"/>
                    </a:cubicBezTo>
                    <a:cubicBezTo>
                      <a:pt x="11116" y="3504"/>
                      <a:pt x="10183" y="3159"/>
                      <a:pt x="9664" y="3159"/>
                    </a:cubicBezTo>
                    <a:cubicBezTo>
                      <a:pt x="9303" y="3159"/>
                      <a:pt x="9143" y="3327"/>
                      <a:pt x="9143" y="3327"/>
                    </a:cubicBezTo>
                    <a:cubicBezTo>
                      <a:pt x="8705" y="3062"/>
                      <a:pt x="8362" y="2972"/>
                      <a:pt x="8100" y="2972"/>
                    </a:cubicBezTo>
                    <a:cubicBezTo>
                      <a:pt x="7544" y="2972"/>
                      <a:pt x="7347" y="3377"/>
                      <a:pt x="7347" y="3377"/>
                    </a:cubicBezTo>
                    <a:cubicBezTo>
                      <a:pt x="7019" y="3183"/>
                      <a:pt x="6712" y="3112"/>
                      <a:pt x="6437" y="3112"/>
                    </a:cubicBezTo>
                    <a:cubicBezTo>
                      <a:pt x="6051" y="3112"/>
                      <a:pt x="5730" y="3252"/>
                      <a:pt x="5506" y="3388"/>
                    </a:cubicBez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0"/>
              <p:cNvSpPr/>
              <p:nvPr/>
            </p:nvSpPr>
            <p:spPr>
              <a:xfrm>
                <a:off x="3584925" y="4348975"/>
                <a:ext cx="727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379" extrusionOk="0">
                    <a:moveTo>
                      <a:pt x="89" y="0"/>
                    </a:moveTo>
                    <a:lnTo>
                      <a:pt x="0" y="166"/>
                    </a:lnTo>
                    <a:cubicBezTo>
                      <a:pt x="22" y="177"/>
                      <a:pt x="1553" y="1020"/>
                      <a:pt x="2772" y="2379"/>
                    </a:cubicBezTo>
                    <a:lnTo>
                      <a:pt x="2911" y="2257"/>
                    </a:lnTo>
                    <a:cubicBezTo>
                      <a:pt x="1669" y="871"/>
                      <a:pt x="105" y="11"/>
                      <a:pt x="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0"/>
              <p:cNvSpPr/>
              <p:nvPr/>
            </p:nvSpPr>
            <p:spPr>
              <a:xfrm>
                <a:off x="3538750" y="4351875"/>
                <a:ext cx="83475" cy="863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455" extrusionOk="0">
                    <a:moveTo>
                      <a:pt x="134" y="0"/>
                    </a:moveTo>
                    <a:lnTo>
                      <a:pt x="1" y="139"/>
                    </a:lnTo>
                    <a:cubicBezTo>
                      <a:pt x="23" y="156"/>
                      <a:pt x="1941" y="1985"/>
                      <a:pt x="3189" y="3455"/>
                    </a:cubicBezTo>
                    <a:lnTo>
                      <a:pt x="3339" y="3333"/>
                    </a:lnTo>
                    <a:cubicBezTo>
                      <a:pt x="2080" y="1858"/>
                      <a:pt x="156" y="17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0"/>
              <p:cNvSpPr/>
              <p:nvPr/>
            </p:nvSpPr>
            <p:spPr>
              <a:xfrm>
                <a:off x="3630525" y="4348550"/>
                <a:ext cx="5172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648" extrusionOk="0">
                    <a:moveTo>
                      <a:pt x="61" y="0"/>
                    </a:moveTo>
                    <a:lnTo>
                      <a:pt x="0" y="178"/>
                    </a:lnTo>
                    <a:cubicBezTo>
                      <a:pt x="6" y="178"/>
                      <a:pt x="727" y="450"/>
                      <a:pt x="1941" y="1647"/>
                    </a:cubicBezTo>
                    <a:lnTo>
                      <a:pt x="2068" y="1509"/>
                    </a:lnTo>
                    <a:cubicBezTo>
                      <a:pt x="821" y="283"/>
                      <a:pt x="89" y="11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0"/>
              <p:cNvSpPr/>
              <p:nvPr/>
            </p:nvSpPr>
            <p:spPr>
              <a:xfrm>
                <a:off x="3506050" y="4405525"/>
                <a:ext cx="486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421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" y="3582"/>
                      <a:pt x="998" y="4153"/>
                    </a:cubicBezTo>
                    <a:cubicBezTo>
                      <a:pt x="1068" y="4196"/>
                      <a:pt x="1134" y="4215"/>
                      <a:pt x="1197" y="4215"/>
                    </a:cubicBezTo>
                    <a:cubicBezTo>
                      <a:pt x="1659" y="4215"/>
                      <a:pt x="1946" y="3194"/>
                      <a:pt x="1946" y="31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0"/>
              <p:cNvSpPr/>
              <p:nvPr/>
            </p:nvSpPr>
            <p:spPr>
              <a:xfrm>
                <a:off x="3503825" y="4410650"/>
                <a:ext cx="524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122" extrusionOk="0">
                    <a:moveTo>
                      <a:pt x="156" y="0"/>
                    </a:moveTo>
                    <a:lnTo>
                      <a:pt x="1" y="100"/>
                    </a:lnTo>
                    <a:lnTo>
                      <a:pt x="1941" y="3122"/>
                    </a:lnTo>
                    <a:lnTo>
                      <a:pt x="2096" y="302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0"/>
              <p:cNvSpPr/>
              <p:nvPr/>
            </p:nvSpPr>
            <p:spPr>
              <a:xfrm>
                <a:off x="3460300" y="4226300"/>
                <a:ext cx="1610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71" extrusionOk="0">
                    <a:moveTo>
                      <a:pt x="450" y="0"/>
                    </a:moveTo>
                    <a:lnTo>
                      <a:pt x="1" y="754"/>
                    </a:lnTo>
                    <a:lnTo>
                      <a:pt x="195" y="871"/>
                    </a:lnTo>
                    <a:lnTo>
                      <a:pt x="644" y="11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0"/>
              <p:cNvSpPr/>
              <p:nvPr/>
            </p:nvSpPr>
            <p:spPr>
              <a:xfrm>
                <a:off x="3431750" y="4223650"/>
                <a:ext cx="89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905" extrusionOk="0">
                    <a:moveTo>
                      <a:pt x="222" y="1"/>
                    </a:moveTo>
                    <a:lnTo>
                      <a:pt x="0" y="34"/>
                    </a:lnTo>
                    <a:lnTo>
                      <a:pt x="139" y="905"/>
                    </a:lnTo>
                    <a:lnTo>
                      <a:pt x="355" y="871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0"/>
              <p:cNvSpPr/>
              <p:nvPr/>
            </p:nvSpPr>
            <p:spPr>
              <a:xfrm>
                <a:off x="3399875" y="4244450"/>
                <a:ext cx="201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749" extrusionOk="0">
                    <a:moveTo>
                      <a:pt x="150" y="0"/>
                    </a:moveTo>
                    <a:lnTo>
                      <a:pt x="0" y="161"/>
                    </a:lnTo>
                    <a:lnTo>
                      <a:pt x="660" y="749"/>
                    </a:lnTo>
                    <a:lnTo>
                      <a:pt x="804" y="58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0"/>
              <p:cNvSpPr/>
              <p:nvPr/>
            </p:nvSpPr>
            <p:spPr>
              <a:xfrm>
                <a:off x="3390175" y="4281600"/>
                <a:ext cx="222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6" extrusionOk="0">
                    <a:moveTo>
                      <a:pt x="6" y="0"/>
                    </a:moveTo>
                    <a:lnTo>
                      <a:pt x="0" y="222"/>
                    </a:lnTo>
                    <a:lnTo>
                      <a:pt x="876" y="255"/>
                    </a:lnTo>
                    <a:lnTo>
                      <a:pt x="887" y="3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30"/>
            <p:cNvGrpSpPr/>
            <p:nvPr/>
          </p:nvGrpSpPr>
          <p:grpSpPr>
            <a:xfrm>
              <a:off x="7620198" y="2485827"/>
              <a:ext cx="1873697" cy="349174"/>
              <a:chOff x="1772825" y="2295825"/>
              <a:chExt cx="511925" cy="95400"/>
            </a:xfrm>
          </p:grpSpPr>
          <p:sp>
            <p:nvSpPr>
              <p:cNvPr id="2346" name="Google Shape;2346;p30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0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0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0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0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0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0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0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0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0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6" name="Google Shape;2356;p30"/>
          <p:cNvGrpSpPr/>
          <p:nvPr/>
        </p:nvGrpSpPr>
        <p:grpSpPr>
          <a:xfrm>
            <a:off x="-288967" y="852256"/>
            <a:ext cx="2066310" cy="4676283"/>
            <a:chOff x="-288967" y="852256"/>
            <a:chExt cx="2066310" cy="4676283"/>
          </a:xfrm>
        </p:grpSpPr>
        <p:grpSp>
          <p:nvGrpSpPr>
            <p:cNvPr id="2357" name="Google Shape;2357;p30"/>
            <p:cNvGrpSpPr/>
            <p:nvPr/>
          </p:nvGrpSpPr>
          <p:grpSpPr>
            <a:xfrm rot="-5400000">
              <a:off x="-328218" y="891508"/>
              <a:ext cx="1286280" cy="1207776"/>
              <a:chOff x="2738675" y="2538800"/>
              <a:chExt cx="454275" cy="426550"/>
            </a:xfrm>
          </p:grpSpPr>
          <p:sp>
            <p:nvSpPr>
              <p:cNvPr id="2358" name="Google Shape;2358;p30"/>
              <p:cNvSpPr/>
              <p:nvPr/>
            </p:nvSpPr>
            <p:spPr>
              <a:xfrm>
                <a:off x="2827800" y="2821025"/>
                <a:ext cx="1960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2" extrusionOk="0">
                    <a:moveTo>
                      <a:pt x="3755" y="1"/>
                    </a:moveTo>
                    <a:lnTo>
                      <a:pt x="2219" y="78"/>
                    </a:lnTo>
                    <a:cubicBezTo>
                      <a:pt x="1" y="261"/>
                      <a:pt x="550" y="1492"/>
                      <a:pt x="550" y="1492"/>
                    </a:cubicBezTo>
                    <a:lnTo>
                      <a:pt x="7841" y="2202"/>
                    </a:lnTo>
                    <a:lnTo>
                      <a:pt x="7841" y="2202"/>
                    </a:lnTo>
                    <a:lnTo>
                      <a:pt x="37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0"/>
              <p:cNvSpPr/>
              <p:nvPr/>
            </p:nvSpPr>
            <p:spPr>
              <a:xfrm>
                <a:off x="2841250" y="2793450"/>
                <a:ext cx="1960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8" extrusionOk="0">
                    <a:moveTo>
                      <a:pt x="3749" y="0"/>
                    </a:moveTo>
                    <a:lnTo>
                      <a:pt x="2219" y="78"/>
                    </a:lnTo>
                    <a:cubicBezTo>
                      <a:pt x="1" y="266"/>
                      <a:pt x="550" y="1492"/>
                      <a:pt x="550" y="1492"/>
                    </a:cubicBezTo>
                    <a:lnTo>
                      <a:pt x="7841" y="2207"/>
                    </a:lnTo>
                    <a:lnTo>
                      <a:pt x="37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0"/>
              <p:cNvSpPr/>
              <p:nvPr/>
            </p:nvSpPr>
            <p:spPr>
              <a:xfrm>
                <a:off x="2871050" y="2768350"/>
                <a:ext cx="1960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186" extrusionOk="0">
                    <a:moveTo>
                      <a:pt x="5401" y="1"/>
                    </a:moveTo>
                    <a:lnTo>
                      <a:pt x="2219" y="56"/>
                    </a:lnTo>
                    <a:cubicBezTo>
                      <a:pt x="1" y="245"/>
                      <a:pt x="544" y="1470"/>
                      <a:pt x="544" y="1470"/>
                    </a:cubicBezTo>
                    <a:lnTo>
                      <a:pt x="7841" y="2185"/>
                    </a:lnTo>
                    <a:lnTo>
                      <a:pt x="5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0"/>
              <p:cNvSpPr/>
              <p:nvPr/>
            </p:nvSpPr>
            <p:spPr>
              <a:xfrm>
                <a:off x="2882975" y="2795825"/>
                <a:ext cx="7890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89" extrusionOk="0">
                    <a:moveTo>
                      <a:pt x="1148" y="1"/>
                    </a:moveTo>
                    <a:cubicBezTo>
                      <a:pt x="745" y="1"/>
                      <a:pt x="342" y="15"/>
                      <a:pt x="1" y="55"/>
                    </a:cubicBezTo>
                    <a:lnTo>
                      <a:pt x="12" y="160"/>
                    </a:lnTo>
                    <a:cubicBezTo>
                      <a:pt x="359" y="120"/>
                      <a:pt x="772" y="105"/>
                      <a:pt x="1182" y="105"/>
                    </a:cubicBezTo>
                    <a:cubicBezTo>
                      <a:pt x="2166" y="105"/>
                      <a:pt x="3134" y="188"/>
                      <a:pt x="3150" y="188"/>
                    </a:cubicBezTo>
                    <a:lnTo>
                      <a:pt x="3156" y="88"/>
                    </a:lnTo>
                    <a:cubicBezTo>
                      <a:pt x="3140" y="88"/>
                      <a:pt x="2147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0"/>
              <p:cNvSpPr/>
              <p:nvPr/>
            </p:nvSpPr>
            <p:spPr>
              <a:xfrm>
                <a:off x="2857200" y="2830100"/>
                <a:ext cx="1006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231" extrusionOk="0">
                    <a:moveTo>
                      <a:pt x="324" y="0"/>
                    </a:moveTo>
                    <a:cubicBezTo>
                      <a:pt x="207" y="0"/>
                      <a:pt x="98" y="1"/>
                      <a:pt x="0" y="4"/>
                    </a:cubicBezTo>
                    <a:lnTo>
                      <a:pt x="0" y="109"/>
                    </a:lnTo>
                    <a:cubicBezTo>
                      <a:pt x="100" y="107"/>
                      <a:pt x="212" y="106"/>
                      <a:pt x="333" y="106"/>
                    </a:cubicBezTo>
                    <a:cubicBezTo>
                      <a:pt x="1638" y="106"/>
                      <a:pt x="3995" y="231"/>
                      <a:pt x="4020" y="231"/>
                    </a:cubicBezTo>
                    <a:lnTo>
                      <a:pt x="4026" y="131"/>
                    </a:lnTo>
                    <a:cubicBezTo>
                      <a:pt x="4000" y="131"/>
                      <a:pt x="1634" y="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0"/>
              <p:cNvSpPr/>
              <p:nvPr/>
            </p:nvSpPr>
            <p:spPr>
              <a:xfrm>
                <a:off x="2738675" y="2858050"/>
                <a:ext cx="34407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13763" h="2789" extrusionOk="0">
                    <a:moveTo>
                      <a:pt x="2496" y="0"/>
                    </a:moveTo>
                    <a:lnTo>
                      <a:pt x="1" y="1314"/>
                    </a:lnTo>
                    <a:lnTo>
                      <a:pt x="2468" y="2673"/>
                    </a:lnTo>
                    <a:lnTo>
                      <a:pt x="9133" y="2734"/>
                    </a:lnTo>
                    <a:lnTo>
                      <a:pt x="13446" y="2789"/>
                    </a:lnTo>
                    <a:cubicBezTo>
                      <a:pt x="13646" y="2384"/>
                      <a:pt x="13757" y="1935"/>
                      <a:pt x="13757" y="1458"/>
                    </a:cubicBezTo>
                    <a:cubicBezTo>
                      <a:pt x="13762" y="981"/>
                      <a:pt x="13657" y="527"/>
                      <a:pt x="13474" y="122"/>
                    </a:cubicBezTo>
                    <a:lnTo>
                      <a:pt x="9160" y="67"/>
                    </a:lnTo>
                    <a:lnTo>
                      <a:pt x="24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0"/>
              <p:cNvSpPr/>
              <p:nvPr/>
            </p:nvSpPr>
            <p:spPr>
              <a:xfrm>
                <a:off x="2784575" y="2538800"/>
                <a:ext cx="408375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16335" h="17062" extrusionOk="0">
                    <a:moveTo>
                      <a:pt x="12298" y="1"/>
                    </a:moveTo>
                    <a:lnTo>
                      <a:pt x="7075" y="6699"/>
                    </a:lnTo>
                    <a:cubicBezTo>
                      <a:pt x="5129" y="8911"/>
                      <a:pt x="5744" y="11173"/>
                      <a:pt x="5744" y="11173"/>
                    </a:cubicBezTo>
                    <a:cubicBezTo>
                      <a:pt x="5744" y="11173"/>
                      <a:pt x="3127" y="13574"/>
                      <a:pt x="3959" y="15404"/>
                    </a:cubicBezTo>
                    <a:cubicBezTo>
                      <a:pt x="3967" y="15423"/>
                      <a:pt x="3977" y="15441"/>
                      <a:pt x="3987" y="15459"/>
                    </a:cubicBezTo>
                    <a:lnTo>
                      <a:pt x="3987" y="15459"/>
                    </a:lnTo>
                    <a:lnTo>
                      <a:pt x="3981" y="15465"/>
                    </a:lnTo>
                    <a:lnTo>
                      <a:pt x="2384" y="15448"/>
                    </a:lnTo>
                    <a:lnTo>
                      <a:pt x="2185" y="15476"/>
                    </a:lnTo>
                    <a:cubicBezTo>
                      <a:pt x="0" y="15903"/>
                      <a:pt x="682" y="17062"/>
                      <a:pt x="682" y="17062"/>
                    </a:cubicBezTo>
                    <a:lnTo>
                      <a:pt x="8394" y="16967"/>
                    </a:lnTo>
                    <a:lnTo>
                      <a:pt x="11915" y="14112"/>
                    </a:lnTo>
                    <a:cubicBezTo>
                      <a:pt x="12187" y="13890"/>
                      <a:pt x="12381" y="13568"/>
                      <a:pt x="12442" y="13225"/>
                    </a:cubicBezTo>
                    <a:lnTo>
                      <a:pt x="13168" y="7275"/>
                    </a:lnTo>
                    <a:lnTo>
                      <a:pt x="16334" y="4049"/>
                    </a:lnTo>
                    <a:lnTo>
                      <a:pt x="12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0"/>
              <p:cNvSpPr/>
              <p:nvPr/>
            </p:nvSpPr>
            <p:spPr>
              <a:xfrm>
                <a:off x="2903900" y="2859425"/>
                <a:ext cx="177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2734" extrusionOk="0">
                    <a:moveTo>
                      <a:pt x="2357" y="0"/>
                    </a:moveTo>
                    <a:lnTo>
                      <a:pt x="511" y="1958"/>
                    </a:lnTo>
                    <a:cubicBezTo>
                      <a:pt x="511" y="1958"/>
                      <a:pt x="306" y="2346"/>
                      <a:pt x="1" y="2656"/>
                    </a:cubicBezTo>
                    <a:lnTo>
                      <a:pt x="2524" y="2679"/>
                    </a:lnTo>
                    <a:lnTo>
                      <a:pt x="5545" y="2717"/>
                    </a:lnTo>
                    <a:lnTo>
                      <a:pt x="5573" y="56"/>
                    </a:lnTo>
                    <a:lnTo>
                      <a:pt x="5667" y="56"/>
                    </a:lnTo>
                    <a:lnTo>
                      <a:pt x="5640" y="2717"/>
                    </a:lnTo>
                    <a:lnTo>
                      <a:pt x="6793" y="2734"/>
                    </a:lnTo>
                    <a:cubicBezTo>
                      <a:pt x="6987" y="2329"/>
                      <a:pt x="7098" y="1875"/>
                      <a:pt x="7109" y="1398"/>
                    </a:cubicBezTo>
                    <a:cubicBezTo>
                      <a:pt x="7115" y="915"/>
                      <a:pt x="7009" y="466"/>
                      <a:pt x="6821" y="56"/>
                    </a:cubicBezTo>
                    <a:lnTo>
                      <a:pt x="25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0"/>
              <p:cNvSpPr/>
              <p:nvPr/>
            </p:nvSpPr>
            <p:spPr>
              <a:xfrm>
                <a:off x="3042525" y="2927350"/>
                <a:ext cx="25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2" extrusionOk="0">
                    <a:moveTo>
                      <a:pt x="0" y="0"/>
                    </a:moveTo>
                    <a:lnTo>
                      <a:pt x="0" y="11"/>
                    </a:lnTo>
                    <a:lnTo>
                      <a:pt x="100" y="11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0"/>
              <p:cNvSpPr/>
              <p:nvPr/>
            </p:nvSpPr>
            <p:spPr>
              <a:xfrm>
                <a:off x="3042525" y="2860800"/>
                <a:ext cx="320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663" extrusionOk="0">
                    <a:moveTo>
                      <a:pt x="28" y="1"/>
                    </a:moveTo>
                    <a:lnTo>
                      <a:pt x="0" y="2662"/>
                    </a:lnTo>
                    <a:lnTo>
                      <a:pt x="100" y="2662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0"/>
              <p:cNvSpPr/>
              <p:nvPr/>
            </p:nvSpPr>
            <p:spPr>
              <a:xfrm>
                <a:off x="2878825" y="2843075"/>
                <a:ext cx="101625" cy="87475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3499" extrusionOk="0">
                    <a:moveTo>
                      <a:pt x="3987" y="0"/>
                    </a:moveTo>
                    <a:lnTo>
                      <a:pt x="1303" y="2856"/>
                    </a:lnTo>
                    <a:cubicBezTo>
                      <a:pt x="1303" y="2861"/>
                      <a:pt x="978" y="3394"/>
                      <a:pt x="610" y="3394"/>
                    </a:cubicBezTo>
                    <a:cubicBezTo>
                      <a:pt x="603" y="3394"/>
                      <a:pt x="595" y="3394"/>
                      <a:pt x="588" y="3393"/>
                    </a:cubicBezTo>
                    <a:cubicBezTo>
                      <a:pt x="405" y="3388"/>
                      <a:pt x="233" y="3233"/>
                      <a:pt x="89" y="2944"/>
                    </a:cubicBezTo>
                    <a:lnTo>
                      <a:pt x="0" y="2994"/>
                    </a:lnTo>
                    <a:cubicBezTo>
                      <a:pt x="167" y="3316"/>
                      <a:pt x="361" y="3493"/>
                      <a:pt x="588" y="3499"/>
                    </a:cubicBezTo>
                    <a:lnTo>
                      <a:pt x="610" y="3499"/>
                    </a:lnTo>
                    <a:cubicBezTo>
                      <a:pt x="1032" y="3499"/>
                      <a:pt x="1381" y="2928"/>
                      <a:pt x="1386" y="2917"/>
                    </a:cubicBezTo>
                    <a:lnTo>
                      <a:pt x="4064" y="67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0"/>
              <p:cNvSpPr/>
              <p:nvPr/>
            </p:nvSpPr>
            <p:spPr>
              <a:xfrm>
                <a:off x="2899050" y="2760600"/>
                <a:ext cx="33025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38" extrusionOk="0">
                    <a:moveTo>
                      <a:pt x="1221" y="0"/>
                    </a:moveTo>
                    <a:lnTo>
                      <a:pt x="1082" y="804"/>
                    </a:lnTo>
                    <a:cubicBezTo>
                      <a:pt x="1049" y="1015"/>
                      <a:pt x="1038" y="1237"/>
                      <a:pt x="1043" y="1458"/>
                    </a:cubicBezTo>
                    <a:cubicBezTo>
                      <a:pt x="1065" y="1891"/>
                      <a:pt x="1082" y="2168"/>
                      <a:pt x="1110" y="2290"/>
                    </a:cubicBezTo>
                    <a:cubicBezTo>
                      <a:pt x="971" y="2445"/>
                      <a:pt x="167" y="3333"/>
                      <a:pt x="1" y="3582"/>
                    </a:cubicBezTo>
                    <a:lnTo>
                      <a:pt x="84" y="3637"/>
                    </a:lnTo>
                    <a:cubicBezTo>
                      <a:pt x="261" y="3382"/>
                      <a:pt x="1193" y="2346"/>
                      <a:pt x="1193" y="2340"/>
                    </a:cubicBezTo>
                    <a:lnTo>
                      <a:pt x="1215" y="2318"/>
                    </a:lnTo>
                    <a:lnTo>
                      <a:pt x="1210" y="2290"/>
                    </a:lnTo>
                    <a:cubicBezTo>
                      <a:pt x="1182" y="2201"/>
                      <a:pt x="1160" y="1902"/>
                      <a:pt x="1137" y="1458"/>
                    </a:cubicBezTo>
                    <a:cubicBezTo>
                      <a:pt x="1132" y="1253"/>
                      <a:pt x="1149" y="1037"/>
                      <a:pt x="1182" y="821"/>
                    </a:cubicBezTo>
                    <a:lnTo>
                      <a:pt x="1320" y="17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0" name="Google Shape;2370;p30"/>
            <p:cNvGrpSpPr/>
            <p:nvPr/>
          </p:nvGrpSpPr>
          <p:grpSpPr>
            <a:xfrm>
              <a:off x="234300" y="4231675"/>
              <a:ext cx="1286291" cy="1296864"/>
              <a:chOff x="5254975" y="-194125"/>
              <a:chExt cx="1286291" cy="1296864"/>
            </a:xfrm>
          </p:grpSpPr>
          <p:sp>
            <p:nvSpPr>
              <p:cNvPr id="2371" name="Google Shape;2371;p3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72" name="Google Shape;2372;p3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373" name="Google Shape;2373;p3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8" name="Google Shape;2478;p30"/>
            <p:cNvGrpSpPr/>
            <p:nvPr/>
          </p:nvGrpSpPr>
          <p:grpSpPr>
            <a:xfrm>
              <a:off x="234311" y="2956124"/>
              <a:ext cx="638438" cy="457957"/>
              <a:chOff x="2560975" y="2574850"/>
              <a:chExt cx="265750" cy="190625"/>
            </a:xfrm>
          </p:grpSpPr>
          <p:sp>
            <p:nvSpPr>
              <p:cNvPr id="2479" name="Google Shape;2479;p30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3" name="Google Shape;2483;p30"/>
            <p:cNvGrpSpPr/>
            <p:nvPr/>
          </p:nvGrpSpPr>
          <p:grpSpPr>
            <a:xfrm>
              <a:off x="577854" y="2215622"/>
              <a:ext cx="1199490" cy="541342"/>
              <a:chOff x="2523700" y="2228325"/>
              <a:chExt cx="553500" cy="249800"/>
            </a:xfrm>
          </p:grpSpPr>
          <p:sp>
            <p:nvSpPr>
              <p:cNvPr id="2484" name="Google Shape;2484;p30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ai Jamjuree"/>
              <a:buNone/>
              <a:defRPr sz="3200" b="1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59" r:id="rId4"/>
    <p:sldLayoutId id="2147483664" r:id="rId5"/>
    <p:sldLayoutId id="2147483665" r:id="rId6"/>
    <p:sldLayoutId id="2147483666" r:id="rId7"/>
    <p:sldLayoutId id="2147483667" r:id="rId8"/>
    <p:sldLayoutId id="2147483676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36"/>
          <p:cNvSpPr txBox="1">
            <a:spLocks noGrp="1"/>
          </p:cNvSpPr>
          <p:nvPr>
            <p:ph type="ctrTitle"/>
          </p:nvPr>
        </p:nvSpPr>
        <p:spPr>
          <a:xfrm>
            <a:off x="713225" y="1160438"/>
            <a:ext cx="4367700" cy="2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>
                <a:latin typeface="Aldrich" panose="020B0604020202020204" charset="0"/>
              </a:rPr>
              <a:t>Capstone </a:t>
            </a:r>
            <a:r>
              <a:rPr lang="en-IN" sz="5400" dirty="0">
                <a:latin typeface="Aldrich" panose="020B0604020202020204"/>
                <a:cs typeface="Aldrich" panose="020B0604020202020204"/>
              </a:rPr>
              <a:t>Project-II</a:t>
            </a:r>
            <a:br>
              <a:rPr lang="en-IN" sz="5400" dirty="0">
                <a:latin typeface="Aldrich" panose="020B0604020202020204" charset="0"/>
              </a:rPr>
            </a:br>
            <a:br>
              <a:rPr lang="en-IN" sz="5400" dirty="0">
                <a:latin typeface="Aldrich" panose="020B0604020202020204" charset="0"/>
              </a:rPr>
            </a:br>
            <a:r>
              <a:rPr kumimoji="0" lang="en" sz="5400" b="1" i="0" u="none" strike="noStrike" kern="0" cap="none" spc="0" normalizeH="0" baseline="0" noProof="0" dirty="0">
                <a:ln>
                  <a:noFill/>
                </a:ln>
                <a:solidFill>
                  <a:srgbClr val="A67FF1">
                    <a:lumMod val="60000"/>
                    <a:lumOff val="40000"/>
                  </a:srgbClr>
                </a:solidFill>
                <a:effectLst/>
                <a:uLnTx/>
                <a:uFillTx/>
                <a:latin typeface="Aldrich"/>
                <a:sym typeface="Aldrich"/>
              </a:rPr>
              <a:t>Tasty Table</a:t>
            </a:r>
            <a:r>
              <a:rPr lang="ms" sz="5400" dirty="0"/>
              <a:t> </a:t>
            </a:r>
            <a:endParaRPr sz="5400" dirty="0"/>
          </a:p>
        </p:txBody>
      </p:sp>
      <p:sp>
        <p:nvSpPr>
          <p:cNvPr id="2800" name="Google Shape;2800;p36"/>
          <p:cNvSpPr txBox="1">
            <a:spLocks noGrp="1"/>
          </p:cNvSpPr>
          <p:nvPr>
            <p:ph type="subTitle" idx="1"/>
          </p:nvPr>
        </p:nvSpPr>
        <p:spPr>
          <a:xfrm>
            <a:off x="829917" y="3568104"/>
            <a:ext cx="43677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ldrich" panose="020B0604020202020204"/>
                <a:cs typeface="Aldrich" panose="020B0604020202020204"/>
              </a:rPr>
              <a:t>A Recipe Finder Website</a:t>
            </a:r>
          </a:p>
        </p:txBody>
      </p:sp>
      <p:grpSp>
        <p:nvGrpSpPr>
          <p:cNvPr id="2801" name="Google Shape;2801;p36"/>
          <p:cNvGrpSpPr/>
          <p:nvPr/>
        </p:nvGrpSpPr>
        <p:grpSpPr>
          <a:xfrm>
            <a:off x="7693907" y="3396233"/>
            <a:ext cx="1286280" cy="1207776"/>
            <a:chOff x="2738675" y="2538800"/>
            <a:chExt cx="454275" cy="426550"/>
          </a:xfrm>
        </p:grpSpPr>
        <p:sp>
          <p:nvSpPr>
            <p:cNvPr id="2802" name="Google Shape;2802;p36"/>
            <p:cNvSpPr/>
            <p:nvPr/>
          </p:nvSpPr>
          <p:spPr>
            <a:xfrm>
              <a:off x="2827800" y="2821025"/>
              <a:ext cx="196025" cy="55050"/>
            </a:xfrm>
            <a:custGeom>
              <a:avLst/>
              <a:gdLst/>
              <a:ahLst/>
              <a:cxnLst/>
              <a:rect l="l" t="t" r="r" b="b"/>
              <a:pathLst>
                <a:path w="7841" h="2202" extrusionOk="0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6"/>
            <p:cNvSpPr/>
            <p:nvPr/>
          </p:nvSpPr>
          <p:spPr>
            <a:xfrm>
              <a:off x="2841250" y="2793450"/>
              <a:ext cx="196025" cy="55200"/>
            </a:xfrm>
            <a:custGeom>
              <a:avLst/>
              <a:gdLst/>
              <a:ahLst/>
              <a:cxnLst/>
              <a:rect l="l" t="t" r="r" b="b"/>
              <a:pathLst>
                <a:path w="7841" h="2208" extrusionOk="0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6"/>
            <p:cNvSpPr/>
            <p:nvPr/>
          </p:nvSpPr>
          <p:spPr>
            <a:xfrm>
              <a:off x="2871050" y="2768350"/>
              <a:ext cx="196025" cy="54650"/>
            </a:xfrm>
            <a:custGeom>
              <a:avLst/>
              <a:gdLst/>
              <a:ahLst/>
              <a:cxnLst/>
              <a:rect l="l" t="t" r="r" b="b"/>
              <a:pathLst>
                <a:path w="7841" h="2186" extrusionOk="0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6"/>
            <p:cNvSpPr/>
            <p:nvPr/>
          </p:nvSpPr>
          <p:spPr>
            <a:xfrm>
              <a:off x="2882975" y="2795825"/>
              <a:ext cx="78900" cy="4725"/>
            </a:xfrm>
            <a:custGeom>
              <a:avLst/>
              <a:gdLst/>
              <a:ahLst/>
              <a:cxnLst/>
              <a:rect l="l" t="t" r="r" b="b"/>
              <a:pathLst>
                <a:path w="3156" h="189" extrusionOk="0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6"/>
            <p:cNvSpPr/>
            <p:nvPr/>
          </p:nvSpPr>
          <p:spPr>
            <a:xfrm>
              <a:off x="2857200" y="2830100"/>
              <a:ext cx="100650" cy="5775"/>
            </a:xfrm>
            <a:custGeom>
              <a:avLst/>
              <a:gdLst/>
              <a:ahLst/>
              <a:cxnLst/>
              <a:rect l="l" t="t" r="r" b="b"/>
              <a:pathLst>
                <a:path w="4026" h="231" extrusionOk="0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6"/>
            <p:cNvSpPr/>
            <p:nvPr/>
          </p:nvSpPr>
          <p:spPr>
            <a:xfrm>
              <a:off x="2738675" y="2858050"/>
              <a:ext cx="344075" cy="69725"/>
            </a:xfrm>
            <a:custGeom>
              <a:avLst/>
              <a:gdLst/>
              <a:ahLst/>
              <a:cxnLst/>
              <a:rect l="l" t="t" r="r" b="b"/>
              <a:pathLst>
                <a:path w="13763" h="2789" extrusionOk="0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6"/>
            <p:cNvSpPr/>
            <p:nvPr/>
          </p:nvSpPr>
          <p:spPr>
            <a:xfrm>
              <a:off x="2784575" y="2538800"/>
              <a:ext cx="408375" cy="426550"/>
            </a:xfrm>
            <a:custGeom>
              <a:avLst/>
              <a:gdLst/>
              <a:ahLst/>
              <a:cxnLst/>
              <a:rect l="l" t="t" r="r" b="b"/>
              <a:pathLst>
                <a:path w="16335" h="17062" extrusionOk="0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6"/>
            <p:cNvSpPr/>
            <p:nvPr/>
          </p:nvSpPr>
          <p:spPr>
            <a:xfrm>
              <a:off x="2903900" y="2859425"/>
              <a:ext cx="177875" cy="68350"/>
            </a:xfrm>
            <a:custGeom>
              <a:avLst/>
              <a:gdLst/>
              <a:ahLst/>
              <a:cxnLst/>
              <a:rect l="l" t="t" r="r" b="b"/>
              <a:pathLst>
                <a:path w="7115" h="2734" extrusionOk="0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6"/>
            <p:cNvSpPr/>
            <p:nvPr/>
          </p:nvSpPr>
          <p:spPr>
            <a:xfrm>
              <a:off x="3042525" y="2927350"/>
              <a:ext cx="2525" cy="300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6"/>
            <p:cNvSpPr/>
            <p:nvPr/>
          </p:nvSpPr>
          <p:spPr>
            <a:xfrm>
              <a:off x="3042525" y="2860800"/>
              <a:ext cx="3200" cy="66575"/>
            </a:xfrm>
            <a:custGeom>
              <a:avLst/>
              <a:gdLst/>
              <a:ahLst/>
              <a:cxnLst/>
              <a:rect l="l" t="t" r="r" b="b"/>
              <a:pathLst>
                <a:path w="128" h="2663" extrusionOk="0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6"/>
            <p:cNvSpPr/>
            <p:nvPr/>
          </p:nvSpPr>
          <p:spPr>
            <a:xfrm>
              <a:off x="2878825" y="2843075"/>
              <a:ext cx="101625" cy="87475"/>
            </a:xfrm>
            <a:custGeom>
              <a:avLst/>
              <a:gdLst/>
              <a:ahLst/>
              <a:cxnLst/>
              <a:rect l="l" t="t" r="r" b="b"/>
              <a:pathLst>
                <a:path w="4065" h="3499" extrusionOk="0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6"/>
            <p:cNvSpPr/>
            <p:nvPr/>
          </p:nvSpPr>
          <p:spPr>
            <a:xfrm>
              <a:off x="2899050" y="2760600"/>
              <a:ext cx="33025" cy="90950"/>
            </a:xfrm>
            <a:custGeom>
              <a:avLst/>
              <a:gdLst/>
              <a:ahLst/>
              <a:cxnLst/>
              <a:rect l="l" t="t" r="r" b="b"/>
              <a:pathLst>
                <a:path w="1321" h="3638" extrusionOk="0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4" name="Google Shape;2814;p36"/>
          <p:cNvGrpSpPr/>
          <p:nvPr/>
        </p:nvGrpSpPr>
        <p:grpSpPr>
          <a:xfrm>
            <a:off x="5802162" y="4075900"/>
            <a:ext cx="1905020" cy="234657"/>
            <a:chOff x="5802163" y="4075900"/>
            <a:chExt cx="1905020" cy="234657"/>
          </a:xfrm>
        </p:grpSpPr>
        <p:sp>
          <p:nvSpPr>
            <p:cNvPr id="2815" name="Google Shape;2815;p36"/>
            <p:cNvSpPr/>
            <p:nvPr/>
          </p:nvSpPr>
          <p:spPr>
            <a:xfrm>
              <a:off x="7096739" y="4075900"/>
              <a:ext cx="610443" cy="234657"/>
            </a:xfrm>
            <a:custGeom>
              <a:avLst/>
              <a:gdLst/>
              <a:ahLst/>
              <a:cxnLst/>
              <a:rect l="l" t="t" r="r" b="b"/>
              <a:pathLst>
                <a:path w="17916" h="6887" extrusionOk="0">
                  <a:moveTo>
                    <a:pt x="14472" y="389"/>
                  </a:moveTo>
                  <a:cubicBezTo>
                    <a:pt x="16152" y="389"/>
                    <a:pt x="17527" y="1758"/>
                    <a:pt x="17527" y="3444"/>
                  </a:cubicBezTo>
                  <a:cubicBezTo>
                    <a:pt x="17527" y="5129"/>
                    <a:pt x="16152" y="6499"/>
                    <a:pt x="14472" y="6499"/>
                  </a:cubicBezTo>
                  <a:lnTo>
                    <a:pt x="3444" y="6499"/>
                  </a:lnTo>
                  <a:cubicBezTo>
                    <a:pt x="1758" y="6499"/>
                    <a:pt x="389" y="5129"/>
                    <a:pt x="389" y="3444"/>
                  </a:cubicBezTo>
                  <a:cubicBezTo>
                    <a:pt x="389" y="1758"/>
                    <a:pt x="1758" y="389"/>
                    <a:pt x="3444" y="389"/>
                  </a:cubicBezTo>
                  <a:close/>
                  <a:moveTo>
                    <a:pt x="3444" y="1"/>
                  </a:moveTo>
                  <a:cubicBezTo>
                    <a:pt x="1542" y="1"/>
                    <a:pt x="1" y="1548"/>
                    <a:pt x="1" y="3444"/>
                  </a:cubicBezTo>
                  <a:cubicBezTo>
                    <a:pt x="1" y="5340"/>
                    <a:pt x="1548" y="6887"/>
                    <a:pt x="3444" y="6887"/>
                  </a:cubicBezTo>
                  <a:lnTo>
                    <a:pt x="14472" y="6887"/>
                  </a:lnTo>
                  <a:cubicBezTo>
                    <a:pt x="16368" y="6887"/>
                    <a:pt x="17915" y="5346"/>
                    <a:pt x="17915" y="3444"/>
                  </a:cubicBezTo>
                  <a:cubicBezTo>
                    <a:pt x="17915" y="1548"/>
                    <a:pt x="16368" y="1"/>
                    <a:pt x="14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6"/>
            <p:cNvSpPr/>
            <p:nvPr/>
          </p:nvSpPr>
          <p:spPr>
            <a:xfrm>
              <a:off x="6452756" y="4082510"/>
              <a:ext cx="597189" cy="221437"/>
            </a:xfrm>
            <a:custGeom>
              <a:avLst/>
              <a:gdLst/>
              <a:ahLst/>
              <a:cxnLst/>
              <a:rect l="l" t="t" r="r" b="b"/>
              <a:pathLst>
                <a:path w="17527" h="6499" extrusionOk="0">
                  <a:moveTo>
                    <a:pt x="3250" y="1"/>
                  </a:moveTo>
                  <a:cubicBezTo>
                    <a:pt x="1459" y="1"/>
                    <a:pt x="1" y="1453"/>
                    <a:pt x="1" y="3250"/>
                  </a:cubicBezTo>
                  <a:cubicBezTo>
                    <a:pt x="1" y="5046"/>
                    <a:pt x="1459" y="6499"/>
                    <a:pt x="3250" y="6499"/>
                  </a:cubicBezTo>
                  <a:lnTo>
                    <a:pt x="14278" y="6499"/>
                  </a:lnTo>
                  <a:cubicBezTo>
                    <a:pt x="16069" y="6499"/>
                    <a:pt x="17527" y="5046"/>
                    <a:pt x="17527" y="3250"/>
                  </a:cubicBezTo>
                  <a:cubicBezTo>
                    <a:pt x="17527" y="1453"/>
                    <a:pt x="16074" y="1"/>
                    <a:pt x="14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6"/>
            <p:cNvSpPr/>
            <p:nvPr/>
          </p:nvSpPr>
          <p:spPr>
            <a:xfrm>
              <a:off x="5802163" y="4082510"/>
              <a:ext cx="597393" cy="221437"/>
            </a:xfrm>
            <a:custGeom>
              <a:avLst/>
              <a:gdLst/>
              <a:ahLst/>
              <a:cxnLst/>
              <a:rect l="l" t="t" r="r" b="b"/>
              <a:pathLst>
                <a:path w="17533" h="6499" extrusionOk="0">
                  <a:moveTo>
                    <a:pt x="3255" y="1"/>
                  </a:moveTo>
                  <a:cubicBezTo>
                    <a:pt x="1458" y="1"/>
                    <a:pt x="0" y="1453"/>
                    <a:pt x="0" y="3250"/>
                  </a:cubicBezTo>
                  <a:cubicBezTo>
                    <a:pt x="0" y="5046"/>
                    <a:pt x="1458" y="6499"/>
                    <a:pt x="3255" y="6499"/>
                  </a:cubicBezTo>
                  <a:lnTo>
                    <a:pt x="14277" y="6499"/>
                  </a:lnTo>
                  <a:cubicBezTo>
                    <a:pt x="16068" y="6499"/>
                    <a:pt x="17532" y="5046"/>
                    <a:pt x="17532" y="3250"/>
                  </a:cubicBezTo>
                  <a:cubicBezTo>
                    <a:pt x="17532" y="1453"/>
                    <a:pt x="16074" y="1"/>
                    <a:pt x="14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8" name="Google Shape;2818;p36"/>
          <p:cNvGrpSpPr/>
          <p:nvPr/>
        </p:nvGrpSpPr>
        <p:grpSpPr>
          <a:xfrm>
            <a:off x="8179172" y="2673417"/>
            <a:ext cx="503203" cy="356245"/>
            <a:chOff x="2779525" y="4198925"/>
            <a:chExt cx="148350" cy="105025"/>
          </a:xfrm>
        </p:grpSpPr>
        <p:grpSp>
          <p:nvGrpSpPr>
            <p:cNvPr id="2819" name="Google Shape;2819;p36"/>
            <p:cNvGrpSpPr/>
            <p:nvPr/>
          </p:nvGrpSpPr>
          <p:grpSpPr>
            <a:xfrm>
              <a:off x="2779525" y="4204125"/>
              <a:ext cx="148350" cy="99825"/>
              <a:chOff x="2438725" y="3288850"/>
              <a:chExt cx="148350" cy="99825"/>
            </a:xfrm>
          </p:grpSpPr>
          <p:sp>
            <p:nvSpPr>
              <p:cNvPr id="2820" name="Google Shape;2820;p36"/>
              <p:cNvSpPr/>
              <p:nvPr/>
            </p:nvSpPr>
            <p:spPr>
              <a:xfrm>
                <a:off x="2482950" y="3308250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36"/>
              <p:cNvSpPr/>
              <p:nvPr/>
            </p:nvSpPr>
            <p:spPr>
              <a:xfrm>
                <a:off x="2438725" y="3288850"/>
                <a:ext cx="3482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60" extrusionOk="0">
                    <a:moveTo>
                      <a:pt x="1126" y="0"/>
                    </a:moveTo>
                    <a:lnTo>
                      <a:pt x="505" y="610"/>
                    </a:lnTo>
                    <a:lnTo>
                      <a:pt x="272" y="372"/>
                    </a:lnTo>
                    <a:lnTo>
                      <a:pt x="1" y="644"/>
                    </a:lnTo>
                    <a:lnTo>
                      <a:pt x="505" y="1159"/>
                    </a:lnTo>
                    <a:lnTo>
                      <a:pt x="1392" y="272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36"/>
              <p:cNvSpPr/>
              <p:nvPr/>
            </p:nvSpPr>
            <p:spPr>
              <a:xfrm>
                <a:off x="2482950" y="3354700"/>
                <a:ext cx="10412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83" extrusionOk="0">
                    <a:moveTo>
                      <a:pt x="0" y="0"/>
                    </a:moveTo>
                    <a:lnTo>
                      <a:pt x="0" y="383"/>
                    </a:lnTo>
                    <a:lnTo>
                      <a:pt x="4164" y="383"/>
                    </a:lnTo>
                    <a:lnTo>
                      <a:pt x="41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36"/>
              <p:cNvSpPr/>
              <p:nvPr/>
            </p:nvSpPr>
            <p:spPr>
              <a:xfrm>
                <a:off x="2482950" y="3379075"/>
                <a:ext cx="104125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84" extrusionOk="0">
                    <a:moveTo>
                      <a:pt x="0" y="1"/>
                    </a:moveTo>
                    <a:lnTo>
                      <a:pt x="0" y="384"/>
                    </a:lnTo>
                    <a:lnTo>
                      <a:pt x="4164" y="384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36"/>
              <p:cNvSpPr/>
              <p:nvPr/>
            </p:nvSpPr>
            <p:spPr>
              <a:xfrm>
                <a:off x="2438725" y="3359675"/>
                <a:ext cx="3482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60" extrusionOk="0">
                    <a:moveTo>
                      <a:pt x="1126" y="1"/>
                    </a:moveTo>
                    <a:lnTo>
                      <a:pt x="505" y="611"/>
                    </a:lnTo>
                    <a:lnTo>
                      <a:pt x="272" y="378"/>
                    </a:lnTo>
                    <a:lnTo>
                      <a:pt x="1" y="644"/>
                    </a:lnTo>
                    <a:lnTo>
                      <a:pt x="505" y="1160"/>
                    </a:lnTo>
                    <a:lnTo>
                      <a:pt x="1392" y="272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25" name="Google Shape;2825;p36"/>
            <p:cNvSpPr/>
            <p:nvPr/>
          </p:nvSpPr>
          <p:spPr>
            <a:xfrm>
              <a:off x="2823750" y="4198925"/>
              <a:ext cx="104125" cy="9450"/>
            </a:xfrm>
            <a:custGeom>
              <a:avLst/>
              <a:gdLst/>
              <a:ahLst/>
              <a:cxnLst/>
              <a:rect l="l" t="t" r="r" b="b"/>
              <a:pathLst>
                <a:path w="4165" h="378" extrusionOk="0">
                  <a:moveTo>
                    <a:pt x="0" y="1"/>
                  </a:moveTo>
                  <a:lnTo>
                    <a:pt x="0" y="378"/>
                  </a:lnTo>
                  <a:lnTo>
                    <a:pt x="4164" y="378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6" name="Google Shape;2826;p36"/>
          <p:cNvGrpSpPr/>
          <p:nvPr/>
        </p:nvGrpSpPr>
        <p:grpSpPr>
          <a:xfrm>
            <a:off x="5611839" y="1667336"/>
            <a:ext cx="2285670" cy="2258003"/>
            <a:chOff x="5611839" y="1667336"/>
            <a:chExt cx="2285670" cy="2258003"/>
          </a:xfrm>
        </p:grpSpPr>
        <p:grpSp>
          <p:nvGrpSpPr>
            <p:cNvPr id="2827" name="Google Shape;2827;p36"/>
            <p:cNvGrpSpPr/>
            <p:nvPr/>
          </p:nvGrpSpPr>
          <p:grpSpPr>
            <a:xfrm>
              <a:off x="5611839" y="1667336"/>
              <a:ext cx="2285670" cy="2258003"/>
              <a:chOff x="1749000" y="2510675"/>
              <a:chExt cx="743525" cy="734525"/>
            </a:xfrm>
          </p:grpSpPr>
          <p:sp>
            <p:nvSpPr>
              <p:cNvPr id="2828" name="Google Shape;2828;p36"/>
              <p:cNvSpPr/>
              <p:nvPr/>
            </p:nvSpPr>
            <p:spPr>
              <a:xfrm>
                <a:off x="1749000" y="2535350"/>
                <a:ext cx="710000" cy="709850"/>
              </a:xfrm>
              <a:custGeom>
                <a:avLst/>
                <a:gdLst/>
                <a:ahLst/>
                <a:cxnLst/>
                <a:rect l="l" t="t" r="r" b="b"/>
                <a:pathLst>
                  <a:path w="28400" h="28394" extrusionOk="0">
                    <a:moveTo>
                      <a:pt x="3138" y="0"/>
                    </a:moveTo>
                    <a:cubicBezTo>
                      <a:pt x="3027" y="0"/>
                      <a:pt x="2922" y="6"/>
                      <a:pt x="2822" y="11"/>
                    </a:cubicBezTo>
                    <a:cubicBezTo>
                      <a:pt x="2767" y="17"/>
                      <a:pt x="2717" y="28"/>
                      <a:pt x="2661" y="34"/>
                    </a:cubicBezTo>
                    <a:cubicBezTo>
                      <a:pt x="2406" y="72"/>
                      <a:pt x="2157" y="145"/>
                      <a:pt x="1918" y="239"/>
                    </a:cubicBezTo>
                    <a:cubicBezTo>
                      <a:pt x="1869" y="261"/>
                      <a:pt x="1830" y="283"/>
                      <a:pt x="1780" y="305"/>
                    </a:cubicBezTo>
                    <a:cubicBezTo>
                      <a:pt x="726" y="810"/>
                      <a:pt x="0" y="1891"/>
                      <a:pt x="0" y="3133"/>
                    </a:cubicBezTo>
                    <a:lnTo>
                      <a:pt x="0" y="25256"/>
                    </a:lnTo>
                    <a:cubicBezTo>
                      <a:pt x="0" y="26980"/>
                      <a:pt x="1414" y="28394"/>
                      <a:pt x="3138" y="28394"/>
                    </a:cubicBezTo>
                    <a:lnTo>
                      <a:pt x="25261" y="28394"/>
                    </a:lnTo>
                    <a:cubicBezTo>
                      <a:pt x="26985" y="28394"/>
                      <a:pt x="28399" y="26980"/>
                      <a:pt x="28399" y="25256"/>
                    </a:cubicBezTo>
                    <a:lnTo>
                      <a:pt x="28399" y="3133"/>
                    </a:lnTo>
                    <a:cubicBezTo>
                      <a:pt x="28399" y="2113"/>
                      <a:pt x="27900" y="1198"/>
                      <a:pt x="27140" y="621"/>
                    </a:cubicBezTo>
                    <a:cubicBezTo>
                      <a:pt x="26941" y="472"/>
                      <a:pt x="26719" y="344"/>
                      <a:pt x="26481" y="239"/>
                    </a:cubicBezTo>
                    <a:cubicBezTo>
                      <a:pt x="26386" y="200"/>
                      <a:pt x="26292" y="167"/>
                      <a:pt x="26192" y="139"/>
                    </a:cubicBezTo>
                    <a:cubicBezTo>
                      <a:pt x="25898" y="45"/>
                      <a:pt x="25582" y="0"/>
                      <a:pt x="252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6"/>
              <p:cNvSpPr/>
              <p:nvPr/>
            </p:nvSpPr>
            <p:spPr>
              <a:xfrm>
                <a:off x="1830225" y="2560300"/>
                <a:ext cx="350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398" extrusionOk="0">
                    <a:moveTo>
                      <a:pt x="699" y="206"/>
                    </a:moveTo>
                    <a:cubicBezTo>
                      <a:pt x="970" y="206"/>
                      <a:pt x="1198" y="427"/>
                      <a:pt x="1192" y="699"/>
                    </a:cubicBezTo>
                    <a:cubicBezTo>
                      <a:pt x="1192" y="971"/>
                      <a:pt x="970" y="1192"/>
                      <a:pt x="699" y="1192"/>
                    </a:cubicBezTo>
                    <a:cubicBezTo>
                      <a:pt x="433" y="1192"/>
                      <a:pt x="211" y="971"/>
                      <a:pt x="211" y="699"/>
                    </a:cubicBezTo>
                    <a:cubicBezTo>
                      <a:pt x="211" y="427"/>
                      <a:pt x="433" y="206"/>
                      <a:pt x="699" y="206"/>
                    </a:cubicBezTo>
                    <a:close/>
                    <a:moveTo>
                      <a:pt x="699" y="0"/>
                    </a:moveTo>
                    <a:cubicBezTo>
                      <a:pt x="311" y="0"/>
                      <a:pt x="0" y="311"/>
                      <a:pt x="0" y="699"/>
                    </a:cubicBezTo>
                    <a:cubicBezTo>
                      <a:pt x="0" y="1087"/>
                      <a:pt x="311" y="1398"/>
                      <a:pt x="699" y="1398"/>
                    </a:cubicBezTo>
                    <a:cubicBezTo>
                      <a:pt x="1087" y="1398"/>
                      <a:pt x="1403" y="1087"/>
                      <a:pt x="1403" y="699"/>
                    </a:cubicBezTo>
                    <a:cubicBezTo>
                      <a:pt x="1403" y="311"/>
                      <a:pt x="1087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6"/>
              <p:cNvSpPr/>
              <p:nvPr/>
            </p:nvSpPr>
            <p:spPr>
              <a:xfrm>
                <a:off x="1869725" y="2560300"/>
                <a:ext cx="351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98" extrusionOk="0">
                    <a:moveTo>
                      <a:pt x="699" y="206"/>
                    </a:moveTo>
                    <a:cubicBezTo>
                      <a:pt x="971" y="206"/>
                      <a:pt x="1192" y="427"/>
                      <a:pt x="1192" y="699"/>
                    </a:cubicBezTo>
                    <a:cubicBezTo>
                      <a:pt x="1192" y="971"/>
                      <a:pt x="971" y="1192"/>
                      <a:pt x="699" y="1192"/>
                    </a:cubicBezTo>
                    <a:cubicBezTo>
                      <a:pt x="433" y="1192"/>
                      <a:pt x="211" y="971"/>
                      <a:pt x="211" y="699"/>
                    </a:cubicBezTo>
                    <a:cubicBezTo>
                      <a:pt x="211" y="427"/>
                      <a:pt x="433" y="206"/>
                      <a:pt x="699" y="206"/>
                    </a:cubicBezTo>
                    <a:close/>
                    <a:moveTo>
                      <a:pt x="699" y="0"/>
                    </a:moveTo>
                    <a:cubicBezTo>
                      <a:pt x="311" y="0"/>
                      <a:pt x="0" y="311"/>
                      <a:pt x="0" y="699"/>
                    </a:cubicBezTo>
                    <a:cubicBezTo>
                      <a:pt x="0" y="1087"/>
                      <a:pt x="311" y="1398"/>
                      <a:pt x="699" y="1398"/>
                    </a:cubicBezTo>
                    <a:cubicBezTo>
                      <a:pt x="1087" y="1398"/>
                      <a:pt x="1403" y="1087"/>
                      <a:pt x="1403" y="699"/>
                    </a:cubicBezTo>
                    <a:cubicBezTo>
                      <a:pt x="1403" y="311"/>
                      <a:pt x="1087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36"/>
              <p:cNvSpPr/>
              <p:nvPr/>
            </p:nvSpPr>
            <p:spPr>
              <a:xfrm>
                <a:off x="1909225" y="2560300"/>
                <a:ext cx="351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98" extrusionOk="0">
                    <a:moveTo>
                      <a:pt x="699" y="206"/>
                    </a:moveTo>
                    <a:cubicBezTo>
                      <a:pt x="971" y="206"/>
                      <a:pt x="1193" y="427"/>
                      <a:pt x="1193" y="699"/>
                    </a:cubicBezTo>
                    <a:cubicBezTo>
                      <a:pt x="1193" y="971"/>
                      <a:pt x="971" y="1192"/>
                      <a:pt x="699" y="1192"/>
                    </a:cubicBezTo>
                    <a:cubicBezTo>
                      <a:pt x="433" y="1192"/>
                      <a:pt x="211" y="971"/>
                      <a:pt x="211" y="699"/>
                    </a:cubicBezTo>
                    <a:cubicBezTo>
                      <a:pt x="211" y="427"/>
                      <a:pt x="433" y="206"/>
                      <a:pt x="699" y="206"/>
                    </a:cubicBezTo>
                    <a:close/>
                    <a:moveTo>
                      <a:pt x="699" y="0"/>
                    </a:moveTo>
                    <a:cubicBezTo>
                      <a:pt x="311" y="0"/>
                      <a:pt x="0" y="311"/>
                      <a:pt x="0" y="699"/>
                    </a:cubicBezTo>
                    <a:cubicBezTo>
                      <a:pt x="0" y="1087"/>
                      <a:pt x="311" y="1398"/>
                      <a:pt x="699" y="1398"/>
                    </a:cubicBezTo>
                    <a:cubicBezTo>
                      <a:pt x="1082" y="1398"/>
                      <a:pt x="1403" y="1087"/>
                      <a:pt x="1403" y="699"/>
                    </a:cubicBezTo>
                    <a:cubicBezTo>
                      <a:pt x="1403" y="311"/>
                      <a:pt x="1087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6"/>
              <p:cNvSpPr/>
              <p:nvPr/>
            </p:nvSpPr>
            <p:spPr>
              <a:xfrm>
                <a:off x="2325625" y="2575125"/>
                <a:ext cx="380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12" extrusionOk="0">
                    <a:moveTo>
                      <a:pt x="0" y="1"/>
                    </a:moveTo>
                    <a:lnTo>
                      <a:pt x="0" y="211"/>
                    </a:lnTo>
                    <a:lnTo>
                      <a:pt x="1519" y="211"/>
                    </a:lnTo>
                    <a:lnTo>
                      <a:pt x="15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36"/>
              <p:cNvSpPr/>
              <p:nvPr/>
            </p:nvSpPr>
            <p:spPr>
              <a:xfrm>
                <a:off x="2242450" y="2550725"/>
                <a:ext cx="54075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164" extrusionOk="0">
                    <a:moveTo>
                      <a:pt x="1082" y="206"/>
                    </a:moveTo>
                    <a:cubicBezTo>
                      <a:pt x="1564" y="206"/>
                      <a:pt x="1952" y="594"/>
                      <a:pt x="1952" y="1082"/>
                    </a:cubicBezTo>
                    <a:cubicBezTo>
                      <a:pt x="1952" y="1559"/>
                      <a:pt x="1558" y="1953"/>
                      <a:pt x="1082" y="1953"/>
                    </a:cubicBezTo>
                    <a:cubicBezTo>
                      <a:pt x="605" y="1953"/>
                      <a:pt x="206" y="1564"/>
                      <a:pt x="206" y="1082"/>
                    </a:cubicBezTo>
                    <a:cubicBezTo>
                      <a:pt x="206" y="605"/>
                      <a:pt x="594" y="206"/>
                      <a:pt x="1082" y="206"/>
                    </a:cubicBezTo>
                    <a:close/>
                    <a:moveTo>
                      <a:pt x="1082" y="1"/>
                    </a:moveTo>
                    <a:cubicBezTo>
                      <a:pt x="483" y="1"/>
                      <a:pt x="0" y="483"/>
                      <a:pt x="0" y="1082"/>
                    </a:cubicBezTo>
                    <a:cubicBezTo>
                      <a:pt x="0" y="1675"/>
                      <a:pt x="483" y="2163"/>
                      <a:pt x="1082" y="2163"/>
                    </a:cubicBezTo>
                    <a:cubicBezTo>
                      <a:pt x="1675" y="2163"/>
                      <a:pt x="2163" y="1675"/>
                      <a:pt x="2163" y="1082"/>
                    </a:cubicBezTo>
                    <a:cubicBezTo>
                      <a:pt x="2163" y="483"/>
                      <a:pt x="1675" y="1"/>
                      <a:pt x="1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36"/>
              <p:cNvSpPr/>
              <p:nvPr/>
            </p:nvSpPr>
            <p:spPr>
              <a:xfrm>
                <a:off x="2255750" y="2571800"/>
                <a:ext cx="276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44" extrusionOk="0">
                    <a:moveTo>
                      <a:pt x="156" y="1"/>
                    </a:moveTo>
                    <a:lnTo>
                      <a:pt x="1" y="139"/>
                    </a:lnTo>
                    <a:lnTo>
                      <a:pt x="472" y="655"/>
                    </a:lnTo>
                    <a:lnTo>
                      <a:pt x="561" y="744"/>
                    </a:lnTo>
                    <a:lnTo>
                      <a:pt x="1104" y="150"/>
                    </a:lnTo>
                    <a:lnTo>
                      <a:pt x="960" y="12"/>
                    </a:lnTo>
                    <a:lnTo>
                      <a:pt x="555" y="439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6"/>
              <p:cNvSpPr/>
              <p:nvPr/>
            </p:nvSpPr>
            <p:spPr>
              <a:xfrm>
                <a:off x="2342100" y="2558775"/>
                <a:ext cx="51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520" extrusionOk="0">
                    <a:moveTo>
                      <a:pt x="1" y="0"/>
                    </a:moveTo>
                    <a:lnTo>
                      <a:pt x="1" y="1520"/>
                    </a:lnTo>
                    <a:lnTo>
                      <a:pt x="206" y="1520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6"/>
              <p:cNvSpPr/>
              <p:nvPr/>
            </p:nvSpPr>
            <p:spPr>
              <a:xfrm>
                <a:off x="2397000" y="2556425"/>
                <a:ext cx="19025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6" extrusionOk="0">
                    <a:moveTo>
                      <a:pt x="555" y="211"/>
                    </a:moveTo>
                    <a:lnTo>
                      <a:pt x="555" y="555"/>
                    </a:lnTo>
                    <a:lnTo>
                      <a:pt x="206" y="555"/>
                    </a:lnTo>
                    <a:lnTo>
                      <a:pt x="206" y="211"/>
                    </a:lnTo>
                    <a:close/>
                    <a:moveTo>
                      <a:pt x="1" y="0"/>
                    </a:moveTo>
                    <a:lnTo>
                      <a:pt x="1" y="765"/>
                    </a:lnTo>
                    <a:lnTo>
                      <a:pt x="760" y="765"/>
                    </a:lnTo>
                    <a:lnTo>
                      <a:pt x="7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6"/>
              <p:cNvSpPr/>
              <p:nvPr/>
            </p:nvSpPr>
            <p:spPr>
              <a:xfrm>
                <a:off x="2422500" y="2556425"/>
                <a:ext cx="19025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6" extrusionOk="0">
                    <a:moveTo>
                      <a:pt x="555" y="211"/>
                    </a:moveTo>
                    <a:lnTo>
                      <a:pt x="555" y="555"/>
                    </a:lnTo>
                    <a:lnTo>
                      <a:pt x="206" y="555"/>
                    </a:lnTo>
                    <a:lnTo>
                      <a:pt x="206" y="211"/>
                    </a:lnTo>
                    <a:close/>
                    <a:moveTo>
                      <a:pt x="1" y="0"/>
                    </a:moveTo>
                    <a:lnTo>
                      <a:pt x="1" y="765"/>
                    </a:lnTo>
                    <a:lnTo>
                      <a:pt x="760" y="765"/>
                    </a:lnTo>
                    <a:lnTo>
                      <a:pt x="7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6"/>
              <p:cNvSpPr/>
              <p:nvPr/>
            </p:nvSpPr>
            <p:spPr>
              <a:xfrm>
                <a:off x="2397000" y="2579975"/>
                <a:ext cx="19025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6" extrusionOk="0">
                    <a:moveTo>
                      <a:pt x="555" y="211"/>
                    </a:moveTo>
                    <a:lnTo>
                      <a:pt x="555" y="555"/>
                    </a:lnTo>
                    <a:lnTo>
                      <a:pt x="206" y="555"/>
                    </a:lnTo>
                    <a:lnTo>
                      <a:pt x="206" y="211"/>
                    </a:lnTo>
                    <a:close/>
                    <a:moveTo>
                      <a:pt x="1" y="1"/>
                    </a:moveTo>
                    <a:lnTo>
                      <a:pt x="1" y="766"/>
                    </a:lnTo>
                    <a:lnTo>
                      <a:pt x="760" y="76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6"/>
              <p:cNvSpPr/>
              <p:nvPr/>
            </p:nvSpPr>
            <p:spPr>
              <a:xfrm>
                <a:off x="2422500" y="2579975"/>
                <a:ext cx="19025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6" extrusionOk="0">
                    <a:moveTo>
                      <a:pt x="555" y="211"/>
                    </a:moveTo>
                    <a:lnTo>
                      <a:pt x="555" y="555"/>
                    </a:lnTo>
                    <a:lnTo>
                      <a:pt x="206" y="555"/>
                    </a:lnTo>
                    <a:lnTo>
                      <a:pt x="206" y="211"/>
                    </a:lnTo>
                    <a:close/>
                    <a:moveTo>
                      <a:pt x="1" y="1"/>
                    </a:moveTo>
                    <a:lnTo>
                      <a:pt x="1" y="766"/>
                    </a:lnTo>
                    <a:lnTo>
                      <a:pt x="760" y="76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6"/>
              <p:cNvSpPr/>
              <p:nvPr/>
            </p:nvSpPr>
            <p:spPr>
              <a:xfrm>
                <a:off x="1776575" y="2510675"/>
                <a:ext cx="715950" cy="715825"/>
              </a:xfrm>
              <a:custGeom>
                <a:avLst/>
                <a:gdLst/>
                <a:ahLst/>
                <a:cxnLst/>
                <a:rect l="l" t="t" r="r" b="b"/>
                <a:pathLst>
                  <a:path w="28638" h="28633" extrusionOk="0">
                    <a:moveTo>
                      <a:pt x="25383" y="195"/>
                    </a:moveTo>
                    <a:cubicBezTo>
                      <a:pt x="25688" y="195"/>
                      <a:pt x="25993" y="244"/>
                      <a:pt x="26287" y="333"/>
                    </a:cubicBezTo>
                    <a:cubicBezTo>
                      <a:pt x="26376" y="361"/>
                      <a:pt x="26475" y="394"/>
                      <a:pt x="26564" y="438"/>
                    </a:cubicBezTo>
                    <a:cubicBezTo>
                      <a:pt x="26791" y="533"/>
                      <a:pt x="27008" y="660"/>
                      <a:pt x="27202" y="804"/>
                    </a:cubicBezTo>
                    <a:cubicBezTo>
                      <a:pt x="27972" y="1381"/>
                      <a:pt x="28427" y="2290"/>
                      <a:pt x="28427" y="3238"/>
                    </a:cubicBezTo>
                    <a:lnTo>
                      <a:pt x="28427" y="25383"/>
                    </a:lnTo>
                    <a:cubicBezTo>
                      <a:pt x="28427" y="27058"/>
                      <a:pt x="27063" y="28422"/>
                      <a:pt x="25383" y="28422"/>
                    </a:cubicBezTo>
                    <a:lnTo>
                      <a:pt x="3244" y="28422"/>
                    </a:lnTo>
                    <a:cubicBezTo>
                      <a:pt x="1564" y="28422"/>
                      <a:pt x="200" y="27058"/>
                      <a:pt x="200" y="25383"/>
                    </a:cubicBezTo>
                    <a:lnTo>
                      <a:pt x="200" y="3238"/>
                    </a:lnTo>
                    <a:cubicBezTo>
                      <a:pt x="200" y="2080"/>
                      <a:pt x="876" y="1004"/>
                      <a:pt x="1924" y="499"/>
                    </a:cubicBezTo>
                    <a:cubicBezTo>
                      <a:pt x="1969" y="477"/>
                      <a:pt x="2007" y="461"/>
                      <a:pt x="2057" y="438"/>
                    </a:cubicBezTo>
                    <a:cubicBezTo>
                      <a:pt x="2290" y="333"/>
                      <a:pt x="2529" y="267"/>
                      <a:pt x="2778" y="228"/>
                    </a:cubicBezTo>
                    <a:cubicBezTo>
                      <a:pt x="2828" y="222"/>
                      <a:pt x="2884" y="217"/>
                      <a:pt x="2928" y="211"/>
                    </a:cubicBezTo>
                    <a:cubicBezTo>
                      <a:pt x="3033" y="200"/>
                      <a:pt x="3139" y="195"/>
                      <a:pt x="3244" y="195"/>
                    </a:cubicBezTo>
                    <a:close/>
                    <a:moveTo>
                      <a:pt x="3249" y="0"/>
                    </a:moveTo>
                    <a:cubicBezTo>
                      <a:pt x="3139" y="0"/>
                      <a:pt x="3028" y="0"/>
                      <a:pt x="2917" y="17"/>
                    </a:cubicBezTo>
                    <a:cubicBezTo>
                      <a:pt x="2867" y="23"/>
                      <a:pt x="2811" y="28"/>
                      <a:pt x="2756" y="34"/>
                    </a:cubicBezTo>
                    <a:cubicBezTo>
                      <a:pt x="2495" y="78"/>
                      <a:pt x="2229" y="156"/>
                      <a:pt x="1985" y="256"/>
                    </a:cubicBezTo>
                    <a:lnTo>
                      <a:pt x="1841" y="322"/>
                    </a:lnTo>
                    <a:cubicBezTo>
                      <a:pt x="721" y="860"/>
                      <a:pt x="0" y="2013"/>
                      <a:pt x="0" y="3244"/>
                    </a:cubicBezTo>
                    <a:lnTo>
                      <a:pt x="0" y="25389"/>
                    </a:lnTo>
                    <a:cubicBezTo>
                      <a:pt x="0" y="27174"/>
                      <a:pt x="1453" y="28632"/>
                      <a:pt x="3244" y="28632"/>
                    </a:cubicBezTo>
                    <a:lnTo>
                      <a:pt x="25383" y="28632"/>
                    </a:lnTo>
                    <a:cubicBezTo>
                      <a:pt x="27174" y="28632"/>
                      <a:pt x="28627" y="27169"/>
                      <a:pt x="28638" y="25383"/>
                    </a:cubicBezTo>
                    <a:lnTo>
                      <a:pt x="28638" y="3244"/>
                    </a:lnTo>
                    <a:cubicBezTo>
                      <a:pt x="28638" y="2229"/>
                      <a:pt x="28150" y="1254"/>
                      <a:pt x="27335" y="644"/>
                    </a:cubicBezTo>
                    <a:cubicBezTo>
                      <a:pt x="27124" y="494"/>
                      <a:pt x="26897" y="361"/>
                      <a:pt x="26653" y="256"/>
                    </a:cubicBezTo>
                    <a:cubicBezTo>
                      <a:pt x="26559" y="217"/>
                      <a:pt x="26453" y="183"/>
                      <a:pt x="26353" y="145"/>
                    </a:cubicBezTo>
                    <a:cubicBezTo>
                      <a:pt x="26043" y="50"/>
                      <a:pt x="25716" y="0"/>
                      <a:pt x="25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1" name="Google Shape;2841;p36"/>
            <p:cNvGrpSpPr/>
            <p:nvPr/>
          </p:nvGrpSpPr>
          <p:grpSpPr>
            <a:xfrm>
              <a:off x="6973146" y="2379245"/>
              <a:ext cx="638441" cy="895194"/>
              <a:chOff x="5604100" y="2322150"/>
              <a:chExt cx="271700" cy="380950"/>
            </a:xfrm>
          </p:grpSpPr>
          <p:sp>
            <p:nvSpPr>
              <p:cNvPr id="2842" name="Google Shape;2842;p36"/>
              <p:cNvSpPr/>
              <p:nvPr/>
            </p:nvSpPr>
            <p:spPr>
              <a:xfrm>
                <a:off x="5604100" y="2322150"/>
                <a:ext cx="271700" cy="380950"/>
              </a:xfrm>
              <a:custGeom>
                <a:avLst/>
                <a:gdLst/>
                <a:ahLst/>
                <a:cxnLst/>
                <a:rect l="l" t="t" r="r" b="b"/>
                <a:pathLst>
                  <a:path w="10868" h="15238" extrusionOk="0">
                    <a:moveTo>
                      <a:pt x="10440" y="428"/>
                    </a:moveTo>
                    <a:lnTo>
                      <a:pt x="10440" y="14805"/>
                    </a:lnTo>
                    <a:lnTo>
                      <a:pt x="438" y="14805"/>
                    </a:lnTo>
                    <a:lnTo>
                      <a:pt x="438" y="428"/>
                    </a:lnTo>
                    <a:close/>
                    <a:moveTo>
                      <a:pt x="0" y="1"/>
                    </a:moveTo>
                    <a:lnTo>
                      <a:pt x="0" y="15237"/>
                    </a:lnTo>
                    <a:lnTo>
                      <a:pt x="10867" y="15237"/>
                    </a:lnTo>
                    <a:lnTo>
                      <a:pt x="108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6"/>
              <p:cNvSpPr/>
              <p:nvPr/>
            </p:nvSpPr>
            <p:spPr>
              <a:xfrm>
                <a:off x="5605325" y="2324375"/>
                <a:ext cx="269650" cy="376375"/>
              </a:xfrm>
              <a:custGeom>
                <a:avLst/>
                <a:gdLst/>
                <a:ahLst/>
                <a:cxnLst/>
                <a:rect l="l" t="t" r="r" b="b"/>
                <a:pathLst>
                  <a:path w="10786" h="15055" extrusionOk="0">
                    <a:moveTo>
                      <a:pt x="356" y="1"/>
                    </a:moveTo>
                    <a:lnTo>
                      <a:pt x="1" y="245"/>
                    </a:lnTo>
                    <a:lnTo>
                      <a:pt x="10436" y="15054"/>
                    </a:lnTo>
                    <a:lnTo>
                      <a:pt x="10785" y="14805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6"/>
              <p:cNvSpPr/>
              <p:nvPr/>
            </p:nvSpPr>
            <p:spPr>
              <a:xfrm>
                <a:off x="5605200" y="2324650"/>
                <a:ext cx="269475" cy="376375"/>
              </a:xfrm>
              <a:custGeom>
                <a:avLst/>
                <a:gdLst/>
                <a:ahLst/>
                <a:cxnLst/>
                <a:rect l="l" t="t" r="r" b="b"/>
                <a:pathLst>
                  <a:path w="10779" h="15055" extrusionOk="0">
                    <a:moveTo>
                      <a:pt x="10430" y="1"/>
                    </a:moveTo>
                    <a:lnTo>
                      <a:pt x="0" y="14805"/>
                    </a:lnTo>
                    <a:lnTo>
                      <a:pt x="350" y="15054"/>
                    </a:lnTo>
                    <a:lnTo>
                      <a:pt x="10779" y="250"/>
                    </a:lnTo>
                    <a:lnTo>
                      <a:pt x="10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5" name="Google Shape;2845;p36"/>
            <p:cNvGrpSpPr/>
            <p:nvPr/>
          </p:nvGrpSpPr>
          <p:grpSpPr>
            <a:xfrm>
              <a:off x="5888932" y="2318241"/>
              <a:ext cx="937913" cy="945727"/>
              <a:chOff x="5063350" y="1997100"/>
              <a:chExt cx="267975" cy="270200"/>
            </a:xfrm>
          </p:grpSpPr>
          <p:sp>
            <p:nvSpPr>
              <p:cNvPr id="2846" name="Google Shape;2846;p36"/>
              <p:cNvSpPr/>
              <p:nvPr/>
            </p:nvSpPr>
            <p:spPr>
              <a:xfrm>
                <a:off x="5081100" y="2015975"/>
                <a:ext cx="232475" cy="232600"/>
              </a:xfrm>
              <a:custGeom>
                <a:avLst/>
                <a:gdLst/>
                <a:ahLst/>
                <a:cxnLst/>
                <a:rect l="l" t="t" r="r" b="b"/>
                <a:pathLst>
                  <a:path w="9299" h="9304" extrusionOk="0">
                    <a:moveTo>
                      <a:pt x="1" y="0"/>
                    </a:moveTo>
                    <a:lnTo>
                      <a:pt x="1" y="9304"/>
                    </a:lnTo>
                    <a:lnTo>
                      <a:pt x="9299" y="9304"/>
                    </a:lnTo>
                    <a:lnTo>
                      <a:pt x="92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6"/>
              <p:cNvSpPr/>
              <p:nvPr/>
            </p:nvSpPr>
            <p:spPr>
              <a:xfrm>
                <a:off x="5063350" y="1997100"/>
                <a:ext cx="4260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698" extrusionOk="0">
                    <a:moveTo>
                      <a:pt x="1" y="1"/>
                    </a:moveTo>
                    <a:lnTo>
                      <a:pt x="1" y="1698"/>
                    </a:lnTo>
                    <a:lnTo>
                      <a:pt x="1703" y="1698"/>
                    </a:lnTo>
                    <a:lnTo>
                      <a:pt x="17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6"/>
              <p:cNvSpPr/>
              <p:nvPr/>
            </p:nvSpPr>
            <p:spPr>
              <a:xfrm>
                <a:off x="5288750" y="1997100"/>
                <a:ext cx="4257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698" extrusionOk="0">
                    <a:moveTo>
                      <a:pt x="0" y="1"/>
                    </a:moveTo>
                    <a:lnTo>
                      <a:pt x="0" y="1698"/>
                    </a:lnTo>
                    <a:lnTo>
                      <a:pt x="1702" y="1698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6"/>
              <p:cNvSpPr/>
              <p:nvPr/>
            </p:nvSpPr>
            <p:spPr>
              <a:xfrm>
                <a:off x="5063350" y="2224850"/>
                <a:ext cx="4260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698" extrusionOk="0">
                    <a:moveTo>
                      <a:pt x="1" y="1"/>
                    </a:moveTo>
                    <a:lnTo>
                      <a:pt x="1" y="1697"/>
                    </a:lnTo>
                    <a:lnTo>
                      <a:pt x="1703" y="1697"/>
                    </a:lnTo>
                    <a:lnTo>
                      <a:pt x="17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36"/>
              <p:cNvSpPr/>
              <p:nvPr/>
            </p:nvSpPr>
            <p:spPr>
              <a:xfrm>
                <a:off x="5288750" y="2224850"/>
                <a:ext cx="4257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698" extrusionOk="0">
                    <a:moveTo>
                      <a:pt x="0" y="1"/>
                    </a:moveTo>
                    <a:lnTo>
                      <a:pt x="0" y="1697"/>
                    </a:lnTo>
                    <a:lnTo>
                      <a:pt x="1702" y="1697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36"/>
              <p:cNvSpPr/>
              <p:nvPr/>
            </p:nvSpPr>
            <p:spPr>
              <a:xfrm>
                <a:off x="5136125" y="2132950"/>
                <a:ext cx="122275" cy="61150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2446" extrusionOk="0">
                    <a:moveTo>
                      <a:pt x="2451" y="1"/>
                    </a:moveTo>
                    <a:cubicBezTo>
                      <a:pt x="1099" y="1"/>
                      <a:pt x="1" y="1093"/>
                      <a:pt x="1" y="2446"/>
                    </a:cubicBezTo>
                    <a:lnTo>
                      <a:pt x="4891" y="2446"/>
                    </a:lnTo>
                    <a:cubicBezTo>
                      <a:pt x="4891" y="1093"/>
                      <a:pt x="3793" y="1"/>
                      <a:pt x="24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36"/>
              <p:cNvSpPr/>
              <p:nvPr/>
            </p:nvSpPr>
            <p:spPr>
              <a:xfrm>
                <a:off x="5167325" y="2070250"/>
                <a:ext cx="60175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123" extrusionOk="0">
                    <a:moveTo>
                      <a:pt x="1206" y="0"/>
                    </a:moveTo>
                    <a:cubicBezTo>
                      <a:pt x="791" y="0"/>
                      <a:pt x="395" y="246"/>
                      <a:pt x="228" y="657"/>
                    </a:cubicBezTo>
                    <a:cubicBezTo>
                      <a:pt x="0" y="1195"/>
                      <a:pt x="261" y="1816"/>
                      <a:pt x="799" y="2043"/>
                    </a:cubicBezTo>
                    <a:cubicBezTo>
                      <a:pt x="931" y="2097"/>
                      <a:pt x="1069" y="2123"/>
                      <a:pt x="1204" y="2123"/>
                    </a:cubicBezTo>
                    <a:cubicBezTo>
                      <a:pt x="1622" y="2123"/>
                      <a:pt x="2017" y="1877"/>
                      <a:pt x="2185" y="1466"/>
                    </a:cubicBezTo>
                    <a:cubicBezTo>
                      <a:pt x="2407" y="928"/>
                      <a:pt x="2152" y="307"/>
                      <a:pt x="1608" y="80"/>
                    </a:cubicBezTo>
                    <a:cubicBezTo>
                      <a:pt x="1477" y="26"/>
                      <a:pt x="1340" y="0"/>
                      <a:pt x="1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3" name="Google Shape;2853;p36"/>
          <p:cNvGrpSpPr/>
          <p:nvPr/>
        </p:nvGrpSpPr>
        <p:grpSpPr>
          <a:xfrm>
            <a:off x="4893386" y="1993106"/>
            <a:ext cx="654939" cy="437653"/>
            <a:chOff x="4893386" y="1993106"/>
            <a:chExt cx="654939" cy="437653"/>
          </a:xfrm>
        </p:grpSpPr>
        <p:sp>
          <p:nvSpPr>
            <p:cNvPr id="2854" name="Google Shape;2854;p36"/>
            <p:cNvSpPr/>
            <p:nvPr/>
          </p:nvSpPr>
          <p:spPr>
            <a:xfrm>
              <a:off x="4893386" y="1993106"/>
              <a:ext cx="653030" cy="437653"/>
            </a:xfrm>
            <a:custGeom>
              <a:avLst/>
              <a:gdLst/>
              <a:ahLst/>
              <a:cxnLst/>
              <a:rect l="l" t="t" r="r" b="b"/>
              <a:pathLst>
                <a:path w="18741" h="12560" fill="none" extrusionOk="0">
                  <a:moveTo>
                    <a:pt x="17865" y="1"/>
                  </a:moveTo>
                  <a:lnTo>
                    <a:pt x="871" y="1"/>
                  </a:lnTo>
                  <a:cubicBezTo>
                    <a:pt x="388" y="1"/>
                    <a:pt x="0" y="395"/>
                    <a:pt x="0" y="877"/>
                  </a:cubicBezTo>
                  <a:lnTo>
                    <a:pt x="0" y="9948"/>
                  </a:lnTo>
                  <a:cubicBezTo>
                    <a:pt x="0" y="10430"/>
                    <a:pt x="394" y="10818"/>
                    <a:pt x="871" y="10818"/>
                  </a:cubicBezTo>
                  <a:lnTo>
                    <a:pt x="7629" y="10818"/>
                  </a:lnTo>
                  <a:lnTo>
                    <a:pt x="9370" y="12559"/>
                  </a:lnTo>
                  <a:lnTo>
                    <a:pt x="11106" y="10818"/>
                  </a:lnTo>
                  <a:lnTo>
                    <a:pt x="17865" y="10818"/>
                  </a:lnTo>
                  <a:cubicBezTo>
                    <a:pt x="18353" y="10818"/>
                    <a:pt x="18741" y="10425"/>
                    <a:pt x="18741" y="9948"/>
                  </a:cubicBezTo>
                  <a:lnTo>
                    <a:pt x="18741" y="877"/>
                  </a:lnTo>
                  <a:cubicBezTo>
                    <a:pt x="18741" y="400"/>
                    <a:pt x="18341" y="1"/>
                    <a:pt x="17865" y="1"/>
                  </a:cubicBezTo>
                  <a:close/>
                </a:path>
              </a:pathLst>
            </a:custGeom>
            <a:solidFill>
              <a:schemeClr val="dk1"/>
            </a:solidFill>
            <a:ln w="10400" cap="flat" cmpd="sng">
              <a:solidFill>
                <a:srgbClr val="FFFFFF"/>
              </a:solidFill>
              <a:prstDash val="solid"/>
              <a:miter lim="55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6"/>
            <p:cNvSpPr txBox="1"/>
            <p:nvPr/>
          </p:nvSpPr>
          <p:spPr>
            <a:xfrm>
              <a:off x="4895225" y="2045525"/>
              <a:ext cx="653100" cy="3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ms" sz="1800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CSS</a:t>
              </a:r>
              <a:endParaRPr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1" name="Google Shape;344;p29">
            <a:extLst>
              <a:ext uri="{FF2B5EF4-FFF2-40B4-BE49-F238E27FC236}">
                <a16:creationId xmlns:a16="http://schemas.microsoft.com/office/drawing/2014/main" id="{FF414ECE-C3C8-60CC-303A-119C44DA1055}"/>
              </a:ext>
            </a:extLst>
          </p:cNvPr>
          <p:cNvSpPr/>
          <p:nvPr/>
        </p:nvSpPr>
        <p:spPr>
          <a:xfrm>
            <a:off x="4893386" y="2985861"/>
            <a:ext cx="2497200" cy="159600"/>
          </a:xfrm>
          <a:prstGeom prst="rect">
            <a:avLst/>
          </a:prstGeom>
          <a:solidFill>
            <a:srgbClr val="6C6BF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343;p29">
            <a:extLst>
              <a:ext uri="{FF2B5EF4-FFF2-40B4-BE49-F238E27FC236}">
                <a16:creationId xmlns:a16="http://schemas.microsoft.com/office/drawing/2014/main" id="{FE4C1BF9-B128-52A0-4FD5-52530FBAE0DC}"/>
              </a:ext>
            </a:extLst>
          </p:cNvPr>
          <p:cNvSpPr txBox="1">
            <a:spLocks/>
          </p:cNvSpPr>
          <p:nvPr/>
        </p:nvSpPr>
        <p:spPr>
          <a:xfrm>
            <a:off x="4893386" y="3155091"/>
            <a:ext cx="2497200" cy="1933738"/>
          </a:xfrm>
          <a:prstGeom prst="rect">
            <a:avLst/>
          </a:prstGeom>
          <a:solidFill>
            <a:srgbClr val="111111"/>
          </a:solidFill>
          <a:ln>
            <a:solidFill>
              <a:schemeClr val="bg1">
                <a:lumMod val="10000"/>
                <a:lumOff val="9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kumimoji="0" lang="ms" sz="2000" b="1" i="0" u="none" strike="noStrike" kern="0" cap="none" spc="0" normalizeH="0" baseline="0" noProof="0" dirty="0">
              <a:ln>
                <a:noFill/>
              </a:ln>
              <a:solidFill>
                <a:srgbClr val="00FFDA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Bai Jamjure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kumimoji="0" lang="ms" sz="2000" b="1" i="0" u="none" strike="noStrike" kern="0" cap="none" spc="0" normalizeH="0" baseline="0" noProof="0" dirty="0">
                <a:ln>
                  <a:noFill/>
                </a:ln>
                <a:solidFill>
                  <a:srgbClr val="CAB2F7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Bai Jamjuree"/>
              </a:rPr>
              <a:t>Team 44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lang="ms" sz="2000" b="1" dirty="0">
              <a:solidFill>
                <a:srgbClr val="00FFDA"/>
              </a:solidFill>
              <a:latin typeface="Aldrich" panose="020B0604020202020204"/>
              <a:cs typeface="Aldrich" panose="020B0604020202020204"/>
              <a:sym typeface="Bai Jamjure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lang="ms" sz="2000" b="1" dirty="0">
                <a:solidFill>
                  <a:srgbClr val="00FFDA"/>
                </a:solidFill>
                <a:latin typeface="Aldrich" panose="020B0604020202020204"/>
                <a:cs typeface="Aldrich" panose="020B0604020202020204"/>
                <a:sym typeface="Bai Jamjuree"/>
              </a:rPr>
              <a:t>Umang Raval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lang="ms" sz="2000" b="1" dirty="0">
                <a:solidFill>
                  <a:srgbClr val="00FFDA"/>
                </a:solidFill>
                <a:latin typeface="Aldrich" panose="020B0604020202020204"/>
                <a:cs typeface="Aldrich" panose="020B0604020202020204"/>
                <a:sym typeface="Bai Jamjuree"/>
              </a:rPr>
              <a:t>Yash Prajapati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lang="ms" sz="2000" b="1" dirty="0">
                <a:solidFill>
                  <a:srgbClr val="00FFDA"/>
                </a:solidFill>
                <a:latin typeface="Aldrich" panose="020B0604020202020204"/>
                <a:cs typeface="Aldrich" panose="020B0604020202020204"/>
                <a:sym typeface="Bai Jamjuree"/>
              </a:rPr>
              <a:t>Parth chauhan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lang="ms" sz="2000" b="1" dirty="0">
                <a:solidFill>
                  <a:srgbClr val="00FFDA"/>
                </a:solidFill>
                <a:latin typeface="Aldrich" panose="020B0604020202020204"/>
                <a:cs typeface="Aldrich" panose="020B0604020202020204"/>
                <a:sym typeface="Bai Jamjuree"/>
              </a:rPr>
              <a:t>Jainil Nayi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lang="ms" sz="2000" b="1" dirty="0">
              <a:solidFill>
                <a:srgbClr val="00FFDA"/>
              </a:solidFill>
              <a:latin typeface="Aldrich" panose="020B0604020202020204"/>
              <a:cs typeface="Aldrich" panose="020B0604020202020204"/>
              <a:sym typeface="Bai Jamjure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lang="en-US" sz="2000" b="1" dirty="0">
              <a:solidFill>
                <a:schemeClr val="bg1"/>
              </a:solidFill>
              <a:latin typeface="Aldrich" panose="020B0604020202020204"/>
              <a:cs typeface="Aldrich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6;p32">
            <a:extLst>
              <a:ext uri="{FF2B5EF4-FFF2-40B4-BE49-F238E27FC236}">
                <a16:creationId xmlns:a16="http://schemas.microsoft.com/office/drawing/2014/main" id="{4323AE57-76B7-12E2-05F7-08FE89B10142}"/>
              </a:ext>
            </a:extLst>
          </p:cNvPr>
          <p:cNvSpPr txBox="1">
            <a:spLocks/>
          </p:cNvSpPr>
          <p:nvPr/>
        </p:nvSpPr>
        <p:spPr>
          <a:xfrm>
            <a:off x="3248077" y="161794"/>
            <a:ext cx="2647845" cy="51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ldrich"/>
              <a:buNone/>
              <a:tabLst/>
              <a:defRPr/>
            </a:pPr>
            <a:r>
              <a:rPr kumimoji="0" lang="en-I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ldrich"/>
              </a:rPr>
              <a:t>Tech 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232D4-9E85-0AA9-8BBB-2761F9AEB912}"/>
              </a:ext>
            </a:extLst>
          </p:cNvPr>
          <p:cNvSpPr txBox="1"/>
          <p:nvPr/>
        </p:nvSpPr>
        <p:spPr>
          <a:xfrm>
            <a:off x="2062652" y="1034850"/>
            <a:ext cx="29411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-US" sz="2000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</a:rPr>
              <a:t>Frontend</a:t>
            </a:r>
          </a:p>
          <a:p>
            <a:pPr>
              <a:buClr>
                <a:srgbClr val="FFFFFF"/>
              </a:buClr>
            </a:pPr>
            <a:endParaRPr lang="en-US" sz="2000" dirty="0">
              <a:solidFill>
                <a:srgbClr val="A67FF1">
                  <a:lumMod val="60000"/>
                  <a:lumOff val="40000"/>
                </a:srgbClr>
              </a:solidFill>
              <a:latin typeface="Aldrich" panose="020B0604020202020204"/>
              <a:cs typeface="Aldrich" panose="020B06040202020202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ldrich" panose="020B0604020202020204"/>
                <a:cs typeface="Aldrich" panose="020B0604020202020204"/>
              </a:rPr>
              <a:t>React JS</a:t>
            </a: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ldrich" panose="020B0604020202020204"/>
                <a:cs typeface="Aldrich" panose="020B0604020202020204"/>
              </a:rPr>
              <a:t>Tailwind CSS</a:t>
            </a: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ldrich" panose="020B0604020202020204"/>
                <a:cs typeface="Aldrich" panose="020B0604020202020204"/>
              </a:rPr>
              <a:t>Bootstrap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17BE5-E853-02E4-E344-BC80E950BECA}"/>
              </a:ext>
            </a:extLst>
          </p:cNvPr>
          <p:cNvSpPr txBox="1"/>
          <p:nvPr/>
        </p:nvSpPr>
        <p:spPr>
          <a:xfrm>
            <a:off x="2062652" y="3140191"/>
            <a:ext cx="3258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-US" sz="2000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</a:rPr>
              <a:t>Backend</a:t>
            </a:r>
          </a:p>
          <a:p>
            <a:pPr>
              <a:buClr>
                <a:srgbClr val="FFFFFF"/>
              </a:buClr>
            </a:pPr>
            <a:endParaRPr lang="en-US" sz="2000" dirty="0">
              <a:solidFill>
                <a:srgbClr val="A67FF1">
                  <a:lumMod val="60000"/>
                  <a:lumOff val="40000"/>
                </a:srgbClr>
              </a:solidFill>
              <a:latin typeface="Aldrich" panose="020B0604020202020204"/>
              <a:cs typeface="Aldrich" panose="020B06040202020202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Node.js with Express.js</a:t>
            </a:r>
            <a:endParaRPr lang="en-US" sz="2000" dirty="0">
              <a:solidFill>
                <a:srgbClr val="FFFFFF"/>
              </a:solidFill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FDCAA-BC6A-E458-2C72-456CC4D588F5}"/>
              </a:ext>
            </a:extLst>
          </p:cNvPr>
          <p:cNvSpPr txBox="1"/>
          <p:nvPr/>
        </p:nvSpPr>
        <p:spPr>
          <a:xfrm>
            <a:off x="5588189" y="1034850"/>
            <a:ext cx="3230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-US" sz="2000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</a:rPr>
              <a:t>Database</a:t>
            </a:r>
          </a:p>
          <a:p>
            <a:pPr>
              <a:buClr>
                <a:srgbClr val="FFFFFF"/>
              </a:buClr>
            </a:pPr>
            <a:endParaRPr lang="en-US" sz="2000" dirty="0">
              <a:solidFill>
                <a:srgbClr val="A67FF1">
                  <a:lumMod val="60000"/>
                  <a:lumOff val="40000"/>
                </a:srgbClr>
              </a:solidFill>
              <a:latin typeface="Aldrich" panose="020B0604020202020204"/>
              <a:cs typeface="Aldrich" panose="020B06040202020202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ldrich" panose="020B0604020202020204"/>
                <a:cs typeface="Aldrich" panose="020B0604020202020204"/>
              </a:rPr>
              <a:t>MySQL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0EF55A-2A89-CA33-DCEB-FA3907C7752E}"/>
              </a:ext>
            </a:extLst>
          </p:cNvPr>
          <p:cNvSpPr txBox="1"/>
          <p:nvPr/>
        </p:nvSpPr>
        <p:spPr>
          <a:xfrm>
            <a:off x="5588189" y="3140191"/>
            <a:ext cx="2488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-US" sz="2000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</a:rPr>
              <a:t>APIs</a:t>
            </a:r>
          </a:p>
          <a:p>
            <a:pPr>
              <a:buClr>
                <a:srgbClr val="FFFFFF"/>
              </a:buClr>
            </a:pPr>
            <a:endParaRPr lang="en-US" sz="2000" dirty="0">
              <a:solidFill>
                <a:srgbClr val="A67FF1">
                  <a:lumMod val="60000"/>
                  <a:lumOff val="40000"/>
                </a:srgbClr>
              </a:solidFill>
              <a:latin typeface="Aldrich" panose="020B0604020202020204"/>
              <a:cs typeface="Aldrich" panose="020B06040202020202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ldrich" panose="020B0604020202020204"/>
                <a:cs typeface="Aldrich" panose="020B0604020202020204"/>
              </a:rPr>
              <a:t>The Meal DB API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6;p32">
            <a:extLst>
              <a:ext uri="{FF2B5EF4-FFF2-40B4-BE49-F238E27FC236}">
                <a16:creationId xmlns:a16="http://schemas.microsoft.com/office/drawing/2014/main" id="{4323AE57-76B7-12E2-05F7-08FE89B10142}"/>
              </a:ext>
            </a:extLst>
          </p:cNvPr>
          <p:cNvSpPr txBox="1">
            <a:spLocks/>
          </p:cNvSpPr>
          <p:nvPr/>
        </p:nvSpPr>
        <p:spPr>
          <a:xfrm>
            <a:off x="3248077" y="161794"/>
            <a:ext cx="2647845" cy="51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ldrich"/>
              <a:buNone/>
              <a:tabLst/>
              <a:defRPr/>
            </a:pPr>
            <a:r>
              <a:rPr kumimoji="0" lang="en-I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ldrich"/>
              </a:rPr>
              <a:t>Working</a:t>
            </a:r>
          </a:p>
        </p:txBody>
      </p:sp>
      <p:sp>
        <p:nvSpPr>
          <p:cNvPr id="3" name="Google Shape;377;p32">
            <a:extLst>
              <a:ext uri="{FF2B5EF4-FFF2-40B4-BE49-F238E27FC236}">
                <a16:creationId xmlns:a16="http://schemas.microsoft.com/office/drawing/2014/main" id="{67914CFC-F0C3-4E05-E036-7F60DAD49BAD}"/>
              </a:ext>
            </a:extLst>
          </p:cNvPr>
          <p:cNvSpPr txBox="1">
            <a:spLocks/>
          </p:cNvSpPr>
          <p:nvPr/>
        </p:nvSpPr>
        <p:spPr>
          <a:xfrm>
            <a:off x="1742859" y="1308072"/>
            <a:ext cx="5658280" cy="252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lang="en-US" sz="1400" b="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Our web application seamlessly integrates the Meal DB API, offering users a streamlined recipe discovery experience. Through intuitive search options, individuals can effortlessly explore recipes by name, ingredient, country, or season. 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lang="en-US" sz="1400" dirty="0">
              <a:solidFill>
                <a:srgbClr val="ECECEC"/>
              </a:solidFill>
              <a:latin typeface="Aldrich" panose="020B0604020202020204"/>
              <a:cs typeface="Aldrich" panose="020B0604020202020204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lang="en-US" sz="1400" b="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This user-centric approach ensures a personalized culinary journey, where users can tailor their exploration to their unique preferences. By providing a comprehensive array of search criteria, our platform empowers users to uncover new and exciting recipes, making meal planning an enjoyable and efficient process.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7800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1"/>
          <p:cNvSpPr/>
          <p:nvPr/>
        </p:nvSpPr>
        <p:spPr>
          <a:xfrm>
            <a:off x="5062500" y="137160"/>
            <a:ext cx="3835694" cy="409564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drich" panose="020B0604020202020204"/>
              <a:ea typeface="Arimo"/>
              <a:cs typeface="Aldrich" panose="020B0604020202020204"/>
              <a:sym typeface="Arimo"/>
            </a:endParaRPr>
          </a:p>
        </p:txBody>
      </p:sp>
      <p:sp>
        <p:nvSpPr>
          <p:cNvPr id="3420" name="Google Shape;3420;p51"/>
          <p:cNvSpPr txBox="1">
            <a:spLocks noGrp="1"/>
          </p:cNvSpPr>
          <p:nvPr>
            <p:ph type="title"/>
          </p:nvPr>
        </p:nvSpPr>
        <p:spPr>
          <a:xfrm>
            <a:off x="1025463" y="619577"/>
            <a:ext cx="3519600" cy="609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>
                <a:latin typeface="Aldrich" panose="020B0604020202020204"/>
                <a:cs typeface="Aldrich" panose="020B0604020202020204"/>
              </a:rPr>
              <a:t>Implementation</a:t>
            </a:r>
            <a:endParaRPr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3421" name="Google Shape;3421;p51"/>
          <p:cNvSpPr txBox="1">
            <a:spLocks noGrp="1"/>
          </p:cNvSpPr>
          <p:nvPr>
            <p:ph type="subTitle" idx="1"/>
          </p:nvPr>
        </p:nvSpPr>
        <p:spPr>
          <a:xfrm>
            <a:off x="860781" y="2184980"/>
            <a:ext cx="35196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500" b="1" i="1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  <a:sym typeface="Arial"/>
              </a:rPr>
              <a:t>Retrieve recipe via API with ingredients</a:t>
            </a:r>
            <a:endParaRPr kumimoji="0" lang="en-US" sz="2500" b="1" i="1" u="none" strike="noStrike" kern="0" cap="none" spc="0" normalizeH="0" baseline="0" noProof="0" dirty="0">
              <a:ln>
                <a:noFill/>
              </a:ln>
              <a:solidFill>
                <a:srgbClr val="A67FF1">
                  <a:lumMod val="60000"/>
                  <a:lumOff val="40000"/>
                </a:srgbClr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Arial"/>
            </a:endParaRPr>
          </a:p>
        </p:txBody>
      </p:sp>
      <p:grpSp>
        <p:nvGrpSpPr>
          <p:cNvPr id="3422" name="Google Shape;3422;p51"/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3423" name="Google Shape;3423;p51"/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3424" name="Google Shape;3424;p51"/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3425" name="Google Shape;3425;p51"/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3426" name="Google Shape;3426;p51"/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3427" name="Google Shape;3427;p51"/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3428" name="Google Shape;3428;p51"/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3429" name="Google Shape;3429;p51"/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3430" name="Google Shape;3430;p51"/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sp>
        <p:nvSpPr>
          <p:cNvPr id="3431" name="Google Shape;3431;p51"/>
          <p:cNvSpPr/>
          <p:nvPr/>
        </p:nvSpPr>
        <p:spPr>
          <a:xfrm rot="928434" flipH="1">
            <a:off x="-624086" y="3001798"/>
            <a:ext cx="1207842" cy="1217770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drich" panose="020B0604020202020204"/>
              <a:cs typeface="Aldrich" panose="020B0604020202020204"/>
            </a:endParaRPr>
          </a:p>
        </p:txBody>
      </p:sp>
      <p:grpSp>
        <p:nvGrpSpPr>
          <p:cNvPr id="3432" name="Google Shape;3432;p51"/>
          <p:cNvGrpSpPr/>
          <p:nvPr/>
        </p:nvGrpSpPr>
        <p:grpSpPr>
          <a:xfrm flipH="1">
            <a:off x="8600774" y="3871594"/>
            <a:ext cx="957233" cy="960331"/>
            <a:chOff x="1926550" y="3146625"/>
            <a:chExt cx="301225" cy="302200"/>
          </a:xfrm>
        </p:grpSpPr>
        <p:sp>
          <p:nvSpPr>
            <p:cNvPr id="3433" name="Google Shape;3433;p5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4" name="Google Shape;3434;p5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5" name="Google Shape;3435;p5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6" name="Google Shape;3436;p5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7" name="Google Shape;3437;p5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8" name="Google Shape;3438;p5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9" name="Google Shape;3439;p5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0" name="Google Shape;3440;p5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1" name="Google Shape;3441;p5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grpSp>
        <p:nvGrpSpPr>
          <p:cNvPr id="3442" name="Google Shape;3442;p51"/>
          <p:cNvGrpSpPr/>
          <p:nvPr/>
        </p:nvGrpSpPr>
        <p:grpSpPr>
          <a:xfrm flipH="1">
            <a:off x="196479" y="824376"/>
            <a:ext cx="527806" cy="529515"/>
            <a:chOff x="1926550" y="3146625"/>
            <a:chExt cx="301225" cy="302200"/>
          </a:xfrm>
        </p:grpSpPr>
        <p:sp>
          <p:nvSpPr>
            <p:cNvPr id="3443" name="Google Shape;3443;p5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4" name="Google Shape;3444;p5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5" name="Google Shape;3445;p5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6" name="Google Shape;3446;p5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7" name="Google Shape;3447;p5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8" name="Google Shape;3448;p5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9" name="Google Shape;3449;p5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50" name="Google Shape;3450;p5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51" name="Google Shape;3451;p5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sp>
        <p:nvSpPr>
          <p:cNvPr id="3452" name="Google Shape;3452;p51"/>
          <p:cNvSpPr/>
          <p:nvPr/>
        </p:nvSpPr>
        <p:spPr>
          <a:xfrm rot="928434" flipH="1">
            <a:off x="8475464" y="1029161"/>
            <a:ext cx="1207842" cy="1217770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drich" panose="020B0604020202020204"/>
              <a:cs typeface="Aldrich" panose="020B0604020202020204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86AF32B-4A75-038E-DD20-A757D27922E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9998" r="9998"/>
          <a:stretch>
            <a:fillRect/>
          </a:stretch>
        </p:blipFill>
        <p:spPr>
          <a:xfrm>
            <a:off x="4705305" y="320489"/>
            <a:ext cx="4014658" cy="4531029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6;p32">
            <a:extLst>
              <a:ext uri="{FF2B5EF4-FFF2-40B4-BE49-F238E27FC236}">
                <a16:creationId xmlns:a16="http://schemas.microsoft.com/office/drawing/2014/main" id="{4323AE57-76B7-12E2-05F7-08FE89B10142}"/>
              </a:ext>
            </a:extLst>
          </p:cNvPr>
          <p:cNvSpPr txBox="1">
            <a:spLocks/>
          </p:cNvSpPr>
          <p:nvPr/>
        </p:nvSpPr>
        <p:spPr>
          <a:xfrm>
            <a:off x="275771" y="161794"/>
            <a:ext cx="8630586" cy="51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ldrich"/>
              <a:buNone/>
              <a:tabLst/>
              <a:defRPr/>
            </a:pPr>
            <a:r>
              <a:rPr lang="en" sz="3600" dirty="0"/>
              <a:t>Challenges &amp; Future Works</a:t>
            </a:r>
            <a:endParaRPr kumimoji="0" lang="en-IN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ldrich"/>
            </a:endParaRPr>
          </a:p>
        </p:txBody>
      </p:sp>
      <p:sp>
        <p:nvSpPr>
          <p:cNvPr id="6" name="Google Shape;377;p32">
            <a:extLst>
              <a:ext uri="{FF2B5EF4-FFF2-40B4-BE49-F238E27FC236}">
                <a16:creationId xmlns:a16="http://schemas.microsoft.com/office/drawing/2014/main" id="{CB13820B-3EE6-9A77-1117-A51B79647CE0}"/>
              </a:ext>
            </a:extLst>
          </p:cNvPr>
          <p:cNvSpPr txBox="1">
            <a:spLocks/>
          </p:cNvSpPr>
          <p:nvPr/>
        </p:nvSpPr>
        <p:spPr>
          <a:xfrm>
            <a:off x="908056" y="1308072"/>
            <a:ext cx="3489774" cy="332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A67FF1">
                    <a:lumMod val="60000"/>
                    <a:lumOff val="40000"/>
                  </a:srgbClr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Challenges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A67FF1">
                  <a:lumMod val="60000"/>
                  <a:lumOff val="40000"/>
                </a:srgbClr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Authentication Services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API Selection and Integration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Responsive Web Design Implementation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Frontend API Integration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Deployment Challenges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Working with Database MySQL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</p:txBody>
      </p:sp>
      <p:sp>
        <p:nvSpPr>
          <p:cNvPr id="7" name="Google Shape;377;p32">
            <a:extLst>
              <a:ext uri="{FF2B5EF4-FFF2-40B4-BE49-F238E27FC236}">
                <a16:creationId xmlns:a16="http://schemas.microsoft.com/office/drawing/2014/main" id="{71A115DE-1F4F-6F2C-BCB1-F18E3BB30C5F}"/>
              </a:ext>
            </a:extLst>
          </p:cNvPr>
          <p:cNvSpPr txBox="1">
            <a:spLocks/>
          </p:cNvSpPr>
          <p:nvPr/>
        </p:nvSpPr>
        <p:spPr>
          <a:xfrm>
            <a:off x="4746171" y="1308071"/>
            <a:ext cx="3489775" cy="332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rgbClr val="FFFFFF"/>
              </a:buClr>
              <a:buFont typeface="Open Sans"/>
              <a:buNone/>
            </a:pPr>
            <a:r>
              <a:rPr lang="en-US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</a:rPr>
              <a:t>Future Works</a:t>
            </a:r>
          </a:p>
          <a:p>
            <a:pPr marL="0" indent="0">
              <a:buClr>
                <a:srgbClr val="FFFFFF"/>
              </a:buClr>
              <a:buFont typeface="Open Sans"/>
              <a:buNone/>
            </a:pPr>
            <a:endParaRPr lang="en-US" dirty="0">
              <a:solidFill>
                <a:srgbClr val="A67FF1">
                  <a:lumMod val="60000"/>
                  <a:lumOff val="40000"/>
                </a:srgbClr>
              </a:solidFill>
              <a:latin typeface="Aldrich" panose="020B0604020202020204"/>
              <a:cs typeface="Aldrich" panose="020B0604020202020204"/>
            </a:endParaRPr>
          </a:p>
          <a:p>
            <a:pPr marL="171450" indent="-171450">
              <a:buClr>
                <a:srgbClr val="FFFFFF"/>
              </a:buClr>
            </a:pPr>
            <a:r>
              <a:rPr lang="en-US" b="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Plan to include meal planning and grocery list generation.</a:t>
            </a:r>
          </a:p>
          <a:p>
            <a:pPr marL="171450" indent="-171450">
              <a:buClr>
                <a:srgbClr val="FFFFFF"/>
              </a:buClr>
            </a:pPr>
            <a:endParaRPr lang="en-US" b="0" i="0" dirty="0">
              <a:solidFill>
                <a:srgbClr val="ECECEC"/>
              </a:solidFill>
              <a:effectLst/>
              <a:latin typeface="Aldrich" panose="020B0604020202020204"/>
              <a:cs typeface="Aldrich" panose="020B0604020202020204"/>
            </a:endParaRPr>
          </a:p>
          <a:p>
            <a:pPr marL="171450" indent="-171450">
              <a:buClr>
                <a:srgbClr val="FFFFFF"/>
              </a:buClr>
            </a:pPr>
            <a:r>
              <a:rPr lang="en-US" b="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Partner with food bloggers, chefs, and nutritionists for expert insights.</a:t>
            </a:r>
          </a:p>
          <a:p>
            <a:pPr marL="171450" indent="-171450">
              <a:buClr>
                <a:srgbClr val="FFFFFF"/>
              </a:buClr>
            </a:pPr>
            <a:endParaRPr lang="en-US" b="0" i="0" dirty="0">
              <a:solidFill>
                <a:srgbClr val="ECECEC"/>
              </a:solidFill>
              <a:effectLst/>
              <a:latin typeface="Aldrich" panose="020B0604020202020204"/>
              <a:cs typeface="Aldrich" panose="020B0604020202020204"/>
            </a:endParaRPr>
          </a:p>
          <a:p>
            <a:pPr marL="171450" indent="-171450">
              <a:buClr>
                <a:srgbClr val="FFFFFF"/>
              </a:buClr>
            </a:pPr>
            <a:r>
              <a:rPr lang="en-US" b="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Commitment to empowering users for healthier, fulfilling lives through cooking</a:t>
            </a:r>
            <a:br>
              <a:rPr lang="en-US" dirty="0">
                <a:latin typeface="Aldrich" panose="020B0604020202020204"/>
                <a:cs typeface="Aldrich" panose="020B0604020202020204"/>
              </a:rPr>
            </a:br>
            <a:endParaRPr lang="en-US" dirty="0">
              <a:solidFill>
                <a:srgbClr val="FFFFFF"/>
              </a:solidFill>
              <a:latin typeface="Aldrich" panose="020B0604020202020204"/>
              <a:cs typeface="Aldrich" panose="020B0604020202020204"/>
            </a:endParaRPr>
          </a:p>
          <a:p>
            <a:pPr marL="171450" indent="-171450">
              <a:buClr>
                <a:srgbClr val="FFFFFF"/>
              </a:buClr>
            </a:pPr>
            <a:endParaRPr lang="en-US" dirty="0">
              <a:solidFill>
                <a:srgbClr val="FFFFFF"/>
              </a:solidFill>
              <a:latin typeface="Aldrich" panose="020B0604020202020204"/>
              <a:cs typeface="Aldrich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61600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p70"/>
          <p:cNvSpPr txBox="1">
            <a:spLocks noGrp="1"/>
          </p:cNvSpPr>
          <p:nvPr>
            <p:ph type="title"/>
          </p:nvPr>
        </p:nvSpPr>
        <p:spPr>
          <a:xfrm>
            <a:off x="1375242" y="1647825"/>
            <a:ext cx="6625758" cy="19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9600" dirty="0"/>
              <a:t>Thanks!</a:t>
            </a:r>
            <a:endParaRPr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045488-1AFB-267C-5DD1-7DE479F30F44}"/>
              </a:ext>
            </a:extLst>
          </p:cNvPr>
          <p:cNvSpPr/>
          <p:nvPr/>
        </p:nvSpPr>
        <p:spPr>
          <a:xfrm>
            <a:off x="2030625" y="3427575"/>
            <a:ext cx="5082750" cy="695325"/>
          </a:xfrm>
          <a:prstGeom prst="rect">
            <a:avLst/>
          </a:prstGeom>
          <a:solidFill>
            <a:srgbClr val="111111"/>
          </a:solidFill>
          <a:ln>
            <a:solidFill>
              <a:srgbClr val="1111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>
                <a:latin typeface="Aldrich" panose="020B0604020202020204"/>
                <a:cs typeface="Aldrich" panose="020B0604020202020204"/>
              </a:rPr>
              <a:t>Table of contents</a:t>
            </a:r>
            <a:endParaRPr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870" name="Google Shape;2870;p38"/>
          <p:cNvSpPr txBox="1">
            <a:spLocks noGrp="1"/>
          </p:cNvSpPr>
          <p:nvPr>
            <p:ph type="title" idx="2"/>
          </p:nvPr>
        </p:nvSpPr>
        <p:spPr>
          <a:xfrm>
            <a:off x="1385499" y="1421925"/>
            <a:ext cx="12063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>
                <a:latin typeface="Aldrich" panose="020B0604020202020204"/>
                <a:cs typeface="Aldrich" panose="020B0604020202020204"/>
              </a:rPr>
              <a:t>01</a:t>
            </a:r>
            <a:endParaRPr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871" name="Google Shape;2871;p38"/>
          <p:cNvSpPr txBox="1">
            <a:spLocks noGrp="1"/>
          </p:cNvSpPr>
          <p:nvPr>
            <p:ph type="title" idx="3"/>
          </p:nvPr>
        </p:nvSpPr>
        <p:spPr>
          <a:xfrm>
            <a:off x="1385499" y="3273425"/>
            <a:ext cx="1206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/>
              <a:t>04</a:t>
            </a:r>
            <a:endParaRPr dirty="0"/>
          </a:p>
        </p:txBody>
      </p:sp>
      <p:sp>
        <p:nvSpPr>
          <p:cNvPr id="2872" name="Google Shape;2872;p38"/>
          <p:cNvSpPr txBox="1">
            <a:spLocks noGrp="1"/>
          </p:cNvSpPr>
          <p:nvPr>
            <p:ph type="title" idx="4"/>
          </p:nvPr>
        </p:nvSpPr>
        <p:spPr>
          <a:xfrm>
            <a:off x="4084769" y="1421925"/>
            <a:ext cx="12063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02</a:t>
            </a:r>
            <a:endParaRPr/>
          </a:p>
        </p:txBody>
      </p:sp>
      <p:sp>
        <p:nvSpPr>
          <p:cNvPr id="2873" name="Google Shape;2873;p38"/>
          <p:cNvSpPr txBox="1">
            <a:spLocks noGrp="1"/>
          </p:cNvSpPr>
          <p:nvPr>
            <p:ph type="title" idx="5"/>
          </p:nvPr>
        </p:nvSpPr>
        <p:spPr>
          <a:xfrm>
            <a:off x="4084769" y="3273425"/>
            <a:ext cx="1206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/>
              <a:t>05</a:t>
            </a:r>
            <a:endParaRPr dirty="0"/>
          </a:p>
        </p:txBody>
      </p:sp>
      <p:sp>
        <p:nvSpPr>
          <p:cNvPr id="2874" name="Google Shape;2874;p38"/>
          <p:cNvSpPr txBox="1">
            <a:spLocks noGrp="1"/>
          </p:cNvSpPr>
          <p:nvPr>
            <p:ph type="subTitle" idx="1"/>
          </p:nvPr>
        </p:nvSpPr>
        <p:spPr>
          <a:xfrm>
            <a:off x="835899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b="1" dirty="0">
                <a:latin typeface="Aldrich" panose="020B0604020202020204"/>
                <a:cs typeface="Aldrich" panose="020B0604020202020204"/>
              </a:rPr>
              <a:t>Overview</a:t>
            </a:r>
            <a:endParaRPr b="1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875" name="Google Shape;2875;p38"/>
          <p:cNvSpPr txBox="1">
            <a:spLocks noGrp="1"/>
          </p:cNvSpPr>
          <p:nvPr>
            <p:ph type="subTitle" idx="6"/>
          </p:nvPr>
        </p:nvSpPr>
        <p:spPr>
          <a:xfrm>
            <a:off x="3535169" y="2098586"/>
            <a:ext cx="2305500" cy="748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D</a:t>
            </a:r>
            <a:r>
              <a:rPr lang="ms" b="1" dirty="0"/>
              <a:t>emo Screenshots</a:t>
            </a:r>
            <a:endParaRPr b="1" dirty="0"/>
          </a:p>
        </p:txBody>
      </p:sp>
      <p:sp>
        <p:nvSpPr>
          <p:cNvPr id="2876" name="Google Shape;2876;p38"/>
          <p:cNvSpPr txBox="1">
            <a:spLocks noGrp="1"/>
          </p:cNvSpPr>
          <p:nvPr>
            <p:ph type="subTitle" idx="7"/>
          </p:nvPr>
        </p:nvSpPr>
        <p:spPr>
          <a:xfrm>
            <a:off x="835899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b="1" dirty="0"/>
              <a:t>Working</a:t>
            </a:r>
            <a:endParaRPr b="1" dirty="0"/>
          </a:p>
        </p:txBody>
      </p:sp>
      <p:sp>
        <p:nvSpPr>
          <p:cNvPr id="2877" name="Google Shape;2877;p38"/>
          <p:cNvSpPr txBox="1">
            <a:spLocks noGrp="1"/>
          </p:cNvSpPr>
          <p:nvPr>
            <p:ph type="subTitle" idx="8"/>
          </p:nvPr>
        </p:nvSpPr>
        <p:spPr>
          <a:xfrm>
            <a:off x="3535169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b="1" dirty="0"/>
              <a:t>Implementation</a:t>
            </a:r>
            <a:endParaRPr b="1" dirty="0"/>
          </a:p>
        </p:txBody>
      </p:sp>
      <p:sp>
        <p:nvSpPr>
          <p:cNvPr id="10" name="Google Shape;2872;p38">
            <a:extLst>
              <a:ext uri="{FF2B5EF4-FFF2-40B4-BE49-F238E27FC236}">
                <a16:creationId xmlns:a16="http://schemas.microsoft.com/office/drawing/2014/main" id="{69D27558-7A49-D401-1C01-ABCBE7355826}"/>
              </a:ext>
            </a:extLst>
          </p:cNvPr>
          <p:cNvSpPr txBox="1">
            <a:spLocks/>
          </p:cNvSpPr>
          <p:nvPr/>
        </p:nvSpPr>
        <p:spPr>
          <a:xfrm>
            <a:off x="6552201" y="1421925"/>
            <a:ext cx="12063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i Jamjuree"/>
              <a:buNone/>
              <a:defRPr sz="4500" b="1" i="0" u="none" strike="noStrike" cap="none">
                <a:solidFill>
                  <a:schemeClr val="accent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ms" dirty="0"/>
              <a:t>03</a:t>
            </a:r>
          </a:p>
        </p:txBody>
      </p:sp>
      <p:sp>
        <p:nvSpPr>
          <p:cNvPr id="11" name="Google Shape;2873;p38">
            <a:extLst>
              <a:ext uri="{FF2B5EF4-FFF2-40B4-BE49-F238E27FC236}">
                <a16:creationId xmlns:a16="http://schemas.microsoft.com/office/drawing/2014/main" id="{DE52F19A-77DA-3055-0A6E-4021E3AB6D04}"/>
              </a:ext>
            </a:extLst>
          </p:cNvPr>
          <p:cNvSpPr txBox="1">
            <a:spLocks/>
          </p:cNvSpPr>
          <p:nvPr/>
        </p:nvSpPr>
        <p:spPr>
          <a:xfrm>
            <a:off x="6552201" y="3273425"/>
            <a:ext cx="1206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i Jamjuree"/>
              <a:buNone/>
              <a:defRPr sz="4500" b="1" i="0" u="none" strike="noStrike" cap="none">
                <a:solidFill>
                  <a:schemeClr val="accent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ms" dirty="0"/>
              <a:t>06</a:t>
            </a:r>
          </a:p>
        </p:txBody>
      </p:sp>
      <p:sp>
        <p:nvSpPr>
          <p:cNvPr id="12" name="Google Shape;2875;p38">
            <a:extLst>
              <a:ext uri="{FF2B5EF4-FFF2-40B4-BE49-F238E27FC236}">
                <a16:creationId xmlns:a16="http://schemas.microsoft.com/office/drawing/2014/main" id="{25F7BA88-88E5-5194-8A70-BD42FF0A9F8D}"/>
              </a:ext>
            </a:extLst>
          </p:cNvPr>
          <p:cNvSpPr txBox="1">
            <a:spLocks/>
          </p:cNvSpPr>
          <p:nvPr/>
        </p:nvSpPr>
        <p:spPr>
          <a:xfrm>
            <a:off x="6002601" y="209858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200" b="0" i="0" u="none" strike="noStrike" cap="none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IN" b="1" dirty="0"/>
              <a:t>Tech Stack</a:t>
            </a:r>
          </a:p>
        </p:txBody>
      </p:sp>
      <p:sp>
        <p:nvSpPr>
          <p:cNvPr id="13" name="Google Shape;2877;p38">
            <a:extLst>
              <a:ext uri="{FF2B5EF4-FFF2-40B4-BE49-F238E27FC236}">
                <a16:creationId xmlns:a16="http://schemas.microsoft.com/office/drawing/2014/main" id="{4E78E234-584F-0C4A-2FBC-CAD8EDDF310A}"/>
              </a:ext>
            </a:extLst>
          </p:cNvPr>
          <p:cNvSpPr txBox="1">
            <a:spLocks/>
          </p:cNvSpPr>
          <p:nvPr/>
        </p:nvSpPr>
        <p:spPr>
          <a:xfrm>
            <a:off x="6002601" y="3906899"/>
            <a:ext cx="2305500" cy="79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200" b="0" i="0" u="none" strike="noStrike" cap="none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IN" b="1" dirty="0"/>
              <a:t>Challenges &amp; Future Works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41"/>
          <p:cNvSpPr txBox="1">
            <a:spLocks noGrp="1"/>
          </p:cNvSpPr>
          <p:nvPr>
            <p:ph type="subTitle" idx="1"/>
          </p:nvPr>
        </p:nvSpPr>
        <p:spPr>
          <a:xfrm>
            <a:off x="1682496" y="1645226"/>
            <a:ext cx="5876544" cy="1646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b="1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 charset="0"/>
                <a:ea typeface="Open Sans"/>
                <a:cs typeface="Aldrich" panose="020B0604020202020204" charset="0"/>
                <a:sym typeface="Open Sans"/>
              </a:rPr>
              <a:t>T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A67FF1">
                    <a:lumMod val="60000"/>
                    <a:lumOff val="40000"/>
                  </a:srgbClr>
                </a:solidFill>
                <a:effectLst/>
                <a:uLnTx/>
                <a:uFillTx/>
                <a:latin typeface="Aldrich" panose="020B0604020202020204" charset="0"/>
                <a:ea typeface="Open Sans"/>
                <a:cs typeface="Aldrich" panose="020B0604020202020204" charset="0"/>
                <a:sym typeface="Open Sans"/>
              </a:rPr>
              <a:t>asty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A67FF1">
                    <a:lumMod val="60000"/>
                    <a:lumOff val="40000"/>
                  </a:srgbClr>
                </a:solidFill>
                <a:effectLst/>
                <a:uLnTx/>
                <a:uFillTx/>
                <a:latin typeface="Aldrich" panose="020B0604020202020204" charset="0"/>
                <a:ea typeface="Open Sans"/>
                <a:cs typeface="Aldrich" panose="020B0604020202020204" charset="0"/>
                <a:sym typeface="Open Sans"/>
              </a:rPr>
              <a:t> Table </a:t>
            </a:r>
            <a:r>
              <a:rPr lang="en-US" dirty="0">
                <a:latin typeface="Aldrich" panose="020B0604020202020204" charset="0"/>
                <a:cs typeface="Aldrich" panose="020B0604020202020204" charset="0"/>
              </a:rPr>
              <a:t>offers an all-in-one solution for </a:t>
            </a:r>
            <a:r>
              <a:rPr lang="en-US" b="1" dirty="0">
                <a:solidFill>
                  <a:srgbClr val="CAB2F7"/>
                </a:solidFill>
                <a:latin typeface="Aldrich" panose="020B0604020202020204" charset="0"/>
                <a:cs typeface="Aldrich" panose="020B0604020202020204" charset="0"/>
              </a:rPr>
              <a:t>discovering, creating,</a:t>
            </a:r>
            <a:r>
              <a:rPr lang="en-US" b="1" dirty="0">
                <a:solidFill>
                  <a:schemeClr val="tx1"/>
                </a:solidFill>
                <a:latin typeface="Aldrich" panose="020B0604020202020204" charset="0"/>
                <a:cs typeface="Aldrich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ldrich" panose="020B0604020202020204" charset="0"/>
                <a:cs typeface="Aldrich" panose="020B0604020202020204" charset="0"/>
              </a:rPr>
              <a:t>and</a:t>
            </a:r>
            <a:r>
              <a:rPr lang="en-US" b="1" dirty="0">
                <a:solidFill>
                  <a:schemeClr val="tx1"/>
                </a:solidFill>
                <a:latin typeface="Aldrich" panose="020B0604020202020204" charset="0"/>
                <a:cs typeface="Aldrich" panose="020B0604020202020204" charset="0"/>
              </a:rPr>
              <a:t> </a:t>
            </a:r>
            <a:r>
              <a:rPr lang="en-US" b="1" dirty="0">
                <a:solidFill>
                  <a:srgbClr val="CAB2F7"/>
                </a:solidFill>
                <a:latin typeface="Aldrich" panose="020B0604020202020204" charset="0"/>
                <a:cs typeface="Aldrich" panose="020B0604020202020204" charset="0"/>
              </a:rPr>
              <a:t>sharing recipes globally. </a:t>
            </a:r>
          </a:p>
          <a:p>
            <a:pPr marL="0" indent="0" algn="just"/>
            <a:endParaRPr lang="en-US" dirty="0">
              <a:latin typeface="Aldrich" panose="020B0604020202020204" charset="0"/>
              <a:cs typeface="Aldrich" panose="020B0604020202020204" charset="0"/>
            </a:endParaRPr>
          </a:p>
          <a:p>
            <a:pPr marL="0" indent="0" algn="just"/>
            <a:r>
              <a:rPr lang="en-US" dirty="0">
                <a:latin typeface="Aldrich" panose="020B0604020202020204" charset="0"/>
                <a:cs typeface="Aldrich" panose="020B0604020202020204" charset="0"/>
              </a:rPr>
              <a:t>With advanced search, personalized recommendations, and interactive cooking guides, users can explore diverse cuisines effortlessly</a:t>
            </a:r>
          </a:p>
          <a:p>
            <a:pPr marL="0" indent="0" algn="just"/>
            <a:endParaRPr dirty="0">
              <a:latin typeface="Aldrich" panose="020B0604020202020204" charset="0"/>
              <a:cs typeface="Aldrich" panose="020B0604020202020204" charset="0"/>
            </a:endParaRPr>
          </a:p>
        </p:txBody>
      </p:sp>
      <p:sp>
        <p:nvSpPr>
          <p:cNvPr id="2963" name="Google Shape;2963;p41"/>
          <p:cNvSpPr txBox="1">
            <a:spLocks noGrp="1"/>
          </p:cNvSpPr>
          <p:nvPr>
            <p:ph type="title"/>
          </p:nvPr>
        </p:nvSpPr>
        <p:spPr>
          <a:xfrm>
            <a:off x="2162100" y="285022"/>
            <a:ext cx="4819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>
                <a:latin typeface="Aldrich" panose="020B0604020202020204" charset="0"/>
                <a:cs typeface="Aldrich" panose="020B0604020202020204" charset="0"/>
              </a:rPr>
              <a:t>Overview</a:t>
            </a:r>
            <a:endParaRPr dirty="0">
              <a:latin typeface="Aldrich" panose="020B0604020202020204" charset="0"/>
              <a:cs typeface="Aldrich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2" name="Google Shape;3592;p56"/>
          <p:cNvGrpSpPr/>
          <p:nvPr/>
        </p:nvGrpSpPr>
        <p:grpSpPr>
          <a:xfrm>
            <a:off x="4769550" y="1216213"/>
            <a:ext cx="3485625" cy="2711086"/>
            <a:chOff x="4769550" y="1216213"/>
            <a:chExt cx="3485625" cy="2711086"/>
          </a:xfrm>
        </p:grpSpPr>
        <p:sp>
          <p:nvSpPr>
            <p:cNvPr id="3593" name="Google Shape;3593;p56"/>
            <p:cNvSpPr/>
            <p:nvPr/>
          </p:nvSpPr>
          <p:spPr>
            <a:xfrm>
              <a:off x="4770075" y="1216213"/>
              <a:ext cx="3485100" cy="2328300"/>
            </a:xfrm>
            <a:prstGeom prst="roundRect">
              <a:avLst>
                <a:gd name="adj" fmla="val 7072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5975575" y="3544516"/>
              <a:ext cx="1056678" cy="382782"/>
            </a:xfrm>
            <a:custGeom>
              <a:avLst/>
              <a:gdLst/>
              <a:ahLst/>
              <a:cxnLst/>
              <a:rect l="l" t="t" r="r" b="b"/>
              <a:pathLst>
                <a:path w="41532" h="16941" extrusionOk="0">
                  <a:moveTo>
                    <a:pt x="41274" y="15204"/>
                  </a:moveTo>
                  <a:cubicBezTo>
                    <a:pt x="41274" y="15204"/>
                    <a:pt x="39506" y="13372"/>
                    <a:pt x="37288" y="11379"/>
                  </a:cubicBezTo>
                  <a:cubicBezTo>
                    <a:pt x="35038" y="9386"/>
                    <a:pt x="35359" y="7940"/>
                    <a:pt x="35359" y="7940"/>
                  </a:cubicBezTo>
                  <a:lnTo>
                    <a:pt x="34781" y="0"/>
                  </a:lnTo>
                  <a:lnTo>
                    <a:pt x="6751" y="0"/>
                  </a:lnTo>
                  <a:lnTo>
                    <a:pt x="6140" y="7940"/>
                  </a:lnTo>
                  <a:cubicBezTo>
                    <a:pt x="6140" y="7940"/>
                    <a:pt x="6461" y="9386"/>
                    <a:pt x="4243" y="11379"/>
                  </a:cubicBezTo>
                  <a:cubicBezTo>
                    <a:pt x="1993" y="13372"/>
                    <a:pt x="258" y="15204"/>
                    <a:pt x="258" y="15204"/>
                  </a:cubicBezTo>
                  <a:cubicBezTo>
                    <a:pt x="65" y="15526"/>
                    <a:pt x="0" y="15912"/>
                    <a:pt x="0" y="16265"/>
                  </a:cubicBezTo>
                  <a:cubicBezTo>
                    <a:pt x="0" y="16908"/>
                    <a:pt x="354" y="16940"/>
                    <a:pt x="1897" y="16940"/>
                  </a:cubicBezTo>
                  <a:lnTo>
                    <a:pt x="39602" y="16940"/>
                  </a:lnTo>
                  <a:cubicBezTo>
                    <a:pt x="41145" y="16940"/>
                    <a:pt x="41531" y="16908"/>
                    <a:pt x="41531" y="16265"/>
                  </a:cubicBezTo>
                  <a:cubicBezTo>
                    <a:pt x="41531" y="15912"/>
                    <a:pt x="41435" y="15526"/>
                    <a:pt x="41274" y="1520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95" name="Google Shape;3595;p56"/>
            <p:cNvCxnSpPr/>
            <p:nvPr/>
          </p:nvCxnSpPr>
          <p:spPr>
            <a:xfrm>
              <a:off x="4769550" y="3252850"/>
              <a:ext cx="34722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96" name="Google Shape;3596;p56"/>
            <p:cNvSpPr/>
            <p:nvPr/>
          </p:nvSpPr>
          <p:spPr>
            <a:xfrm>
              <a:off x="7375145" y="3340075"/>
              <a:ext cx="740400" cy="55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3597" name="Google Shape;3597;p56"/>
          <p:cNvSpPr txBox="1">
            <a:spLocks noGrp="1"/>
          </p:cNvSpPr>
          <p:nvPr>
            <p:ph type="title"/>
          </p:nvPr>
        </p:nvSpPr>
        <p:spPr>
          <a:xfrm>
            <a:off x="1083109" y="2040150"/>
            <a:ext cx="3422645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6000" dirty="0"/>
              <a:t>Computer mockup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CCDB8-8592-A712-35C2-E3D71EC1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50" y="1216202"/>
            <a:ext cx="3472200" cy="20366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"/>
          <p:cNvSpPr txBox="1">
            <a:spLocks noGrp="1"/>
          </p:cNvSpPr>
          <p:nvPr>
            <p:ph type="title"/>
          </p:nvPr>
        </p:nvSpPr>
        <p:spPr>
          <a:xfrm>
            <a:off x="1768550" y="336820"/>
            <a:ext cx="5607000" cy="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ldrich" panose="020B0604020202020204"/>
                <a:cs typeface="Aldrich"/>
                <a:sym typeface="Aldrich"/>
              </a:rPr>
              <a:t>Demo Screenshots</a:t>
            </a:r>
            <a:endParaRPr lang="en-IN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" name="Google Shape;344;p29">
            <a:extLst>
              <a:ext uri="{FF2B5EF4-FFF2-40B4-BE49-F238E27FC236}">
                <a16:creationId xmlns:a16="http://schemas.microsoft.com/office/drawing/2014/main" id="{3C8B10F7-4DD0-698F-FE53-F1604D083886}"/>
              </a:ext>
            </a:extLst>
          </p:cNvPr>
          <p:cNvSpPr/>
          <p:nvPr/>
        </p:nvSpPr>
        <p:spPr>
          <a:xfrm>
            <a:off x="2159822" y="827782"/>
            <a:ext cx="4824351" cy="17117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</p:txBody>
      </p:sp>
      <p:grpSp>
        <p:nvGrpSpPr>
          <p:cNvPr id="7" name="Google Shape;3422;p51">
            <a:extLst>
              <a:ext uri="{FF2B5EF4-FFF2-40B4-BE49-F238E27FC236}">
                <a16:creationId xmlns:a16="http://schemas.microsoft.com/office/drawing/2014/main" id="{9689BE25-8FF3-65F0-14F3-260E928E125C}"/>
              </a:ext>
            </a:extLst>
          </p:cNvPr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8" name="Google Shape;3423;p51">
              <a:extLst>
                <a:ext uri="{FF2B5EF4-FFF2-40B4-BE49-F238E27FC236}">
                  <a16:creationId xmlns:a16="http://schemas.microsoft.com/office/drawing/2014/main" id="{ACDE40CA-6EA6-5AFF-F61B-0AFC7F694E36}"/>
                </a:ext>
              </a:extLst>
            </p:cNvPr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14" name="Google Shape;3424;p51">
                <a:extLst>
                  <a:ext uri="{FF2B5EF4-FFF2-40B4-BE49-F238E27FC236}">
                    <a16:creationId xmlns:a16="http://schemas.microsoft.com/office/drawing/2014/main" id="{E8ACD9A4-23F5-F63B-19B0-183EE5D415DC}"/>
                  </a:ext>
                </a:extLst>
              </p:cNvPr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5" name="Google Shape;3425;p51">
                <a:extLst>
                  <a:ext uri="{FF2B5EF4-FFF2-40B4-BE49-F238E27FC236}">
                    <a16:creationId xmlns:a16="http://schemas.microsoft.com/office/drawing/2014/main" id="{8E9E36BA-7002-9B00-3E27-A9B9125DCF38}"/>
                  </a:ext>
                </a:extLst>
              </p:cNvPr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9" name="Google Shape;3426;p51">
              <a:extLst>
                <a:ext uri="{FF2B5EF4-FFF2-40B4-BE49-F238E27FC236}">
                  <a16:creationId xmlns:a16="http://schemas.microsoft.com/office/drawing/2014/main" id="{86FAED91-C41D-693A-2529-4A515FFCFB83}"/>
                </a:ext>
              </a:extLst>
            </p:cNvPr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11" name="Google Shape;3427;p51">
                <a:extLst>
                  <a:ext uri="{FF2B5EF4-FFF2-40B4-BE49-F238E27FC236}">
                    <a16:creationId xmlns:a16="http://schemas.microsoft.com/office/drawing/2014/main" id="{17B8741E-8CF4-E9E5-937C-B4E06DC18790}"/>
                  </a:ext>
                </a:extLst>
              </p:cNvPr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2" name="Google Shape;3428;p51">
                <a:extLst>
                  <a:ext uri="{FF2B5EF4-FFF2-40B4-BE49-F238E27FC236}">
                    <a16:creationId xmlns:a16="http://schemas.microsoft.com/office/drawing/2014/main" id="{7966E423-2236-EA03-B4D4-824A783E53E3}"/>
                  </a:ext>
                </a:extLst>
              </p:cNvPr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3" name="Google Shape;3429;p51">
                <a:extLst>
                  <a:ext uri="{FF2B5EF4-FFF2-40B4-BE49-F238E27FC236}">
                    <a16:creationId xmlns:a16="http://schemas.microsoft.com/office/drawing/2014/main" id="{885ECA04-73B2-1580-9389-6749CFB02EE1}"/>
                  </a:ext>
                </a:extLst>
              </p:cNvPr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10" name="Google Shape;3430;p51">
              <a:extLst>
                <a:ext uri="{FF2B5EF4-FFF2-40B4-BE49-F238E27FC236}">
                  <a16:creationId xmlns:a16="http://schemas.microsoft.com/office/drawing/2014/main" id="{6E846B4F-C19B-5E2C-B8D2-CF1B7D380998}"/>
                </a:ext>
              </a:extLst>
            </p:cNvPr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CA9B110-EEB8-6F5A-0BE8-B741D6E1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22" y="1007504"/>
            <a:ext cx="4824351" cy="37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6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"/>
          <p:cNvSpPr txBox="1">
            <a:spLocks noGrp="1"/>
          </p:cNvSpPr>
          <p:nvPr>
            <p:ph type="title"/>
          </p:nvPr>
        </p:nvSpPr>
        <p:spPr>
          <a:xfrm>
            <a:off x="1768550" y="336820"/>
            <a:ext cx="5607000" cy="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ldrich" panose="020B0604020202020204"/>
                <a:cs typeface="Aldrich"/>
                <a:sym typeface="Aldrich"/>
              </a:rPr>
              <a:t>Demo Screenshots</a:t>
            </a:r>
            <a:endParaRPr lang="en-IN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" name="Google Shape;344;p29">
            <a:extLst>
              <a:ext uri="{FF2B5EF4-FFF2-40B4-BE49-F238E27FC236}">
                <a16:creationId xmlns:a16="http://schemas.microsoft.com/office/drawing/2014/main" id="{3C8B10F7-4DD0-698F-FE53-F1604D083886}"/>
              </a:ext>
            </a:extLst>
          </p:cNvPr>
          <p:cNvSpPr/>
          <p:nvPr/>
        </p:nvSpPr>
        <p:spPr>
          <a:xfrm>
            <a:off x="2488586" y="795566"/>
            <a:ext cx="4166825" cy="17117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</p:txBody>
      </p:sp>
      <p:grpSp>
        <p:nvGrpSpPr>
          <p:cNvPr id="7" name="Google Shape;3422;p51">
            <a:extLst>
              <a:ext uri="{FF2B5EF4-FFF2-40B4-BE49-F238E27FC236}">
                <a16:creationId xmlns:a16="http://schemas.microsoft.com/office/drawing/2014/main" id="{9689BE25-8FF3-65F0-14F3-260E928E125C}"/>
              </a:ext>
            </a:extLst>
          </p:cNvPr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8" name="Google Shape;3423;p51">
              <a:extLst>
                <a:ext uri="{FF2B5EF4-FFF2-40B4-BE49-F238E27FC236}">
                  <a16:creationId xmlns:a16="http://schemas.microsoft.com/office/drawing/2014/main" id="{ACDE40CA-6EA6-5AFF-F61B-0AFC7F694E36}"/>
                </a:ext>
              </a:extLst>
            </p:cNvPr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14" name="Google Shape;3424;p51">
                <a:extLst>
                  <a:ext uri="{FF2B5EF4-FFF2-40B4-BE49-F238E27FC236}">
                    <a16:creationId xmlns:a16="http://schemas.microsoft.com/office/drawing/2014/main" id="{E8ACD9A4-23F5-F63B-19B0-183EE5D415DC}"/>
                  </a:ext>
                </a:extLst>
              </p:cNvPr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5" name="Google Shape;3425;p51">
                <a:extLst>
                  <a:ext uri="{FF2B5EF4-FFF2-40B4-BE49-F238E27FC236}">
                    <a16:creationId xmlns:a16="http://schemas.microsoft.com/office/drawing/2014/main" id="{8E9E36BA-7002-9B00-3E27-A9B9125DCF38}"/>
                  </a:ext>
                </a:extLst>
              </p:cNvPr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9" name="Google Shape;3426;p51">
              <a:extLst>
                <a:ext uri="{FF2B5EF4-FFF2-40B4-BE49-F238E27FC236}">
                  <a16:creationId xmlns:a16="http://schemas.microsoft.com/office/drawing/2014/main" id="{86FAED91-C41D-693A-2529-4A515FFCFB83}"/>
                </a:ext>
              </a:extLst>
            </p:cNvPr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11" name="Google Shape;3427;p51">
                <a:extLst>
                  <a:ext uri="{FF2B5EF4-FFF2-40B4-BE49-F238E27FC236}">
                    <a16:creationId xmlns:a16="http://schemas.microsoft.com/office/drawing/2014/main" id="{17B8741E-8CF4-E9E5-937C-B4E06DC18790}"/>
                  </a:ext>
                </a:extLst>
              </p:cNvPr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2" name="Google Shape;3428;p51">
                <a:extLst>
                  <a:ext uri="{FF2B5EF4-FFF2-40B4-BE49-F238E27FC236}">
                    <a16:creationId xmlns:a16="http://schemas.microsoft.com/office/drawing/2014/main" id="{7966E423-2236-EA03-B4D4-824A783E53E3}"/>
                  </a:ext>
                </a:extLst>
              </p:cNvPr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3" name="Google Shape;3429;p51">
                <a:extLst>
                  <a:ext uri="{FF2B5EF4-FFF2-40B4-BE49-F238E27FC236}">
                    <a16:creationId xmlns:a16="http://schemas.microsoft.com/office/drawing/2014/main" id="{885ECA04-73B2-1580-9389-6749CFB02EE1}"/>
                  </a:ext>
                </a:extLst>
              </p:cNvPr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10" name="Google Shape;3430;p51">
              <a:extLst>
                <a:ext uri="{FF2B5EF4-FFF2-40B4-BE49-F238E27FC236}">
                  <a16:creationId xmlns:a16="http://schemas.microsoft.com/office/drawing/2014/main" id="{6E846B4F-C19B-5E2C-B8D2-CF1B7D380998}"/>
                </a:ext>
              </a:extLst>
            </p:cNvPr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90EC8A6-DCDB-E1BA-E77D-E1346BA3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87" y="966744"/>
            <a:ext cx="4166825" cy="4081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"/>
          <p:cNvSpPr txBox="1">
            <a:spLocks noGrp="1"/>
          </p:cNvSpPr>
          <p:nvPr>
            <p:ph type="title"/>
          </p:nvPr>
        </p:nvSpPr>
        <p:spPr>
          <a:xfrm>
            <a:off x="1768550" y="336820"/>
            <a:ext cx="5607000" cy="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ldrich" panose="020B0604020202020204"/>
                <a:cs typeface="Aldrich"/>
                <a:sym typeface="Aldrich"/>
              </a:rPr>
              <a:t>Demo Screenshots</a:t>
            </a:r>
            <a:endParaRPr lang="en-IN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" name="Google Shape;344;p29">
            <a:extLst>
              <a:ext uri="{FF2B5EF4-FFF2-40B4-BE49-F238E27FC236}">
                <a16:creationId xmlns:a16="http://schemas.microsoft.com/office/drawing/2014/main" id="{3C8B10F7-4DD0-698F-FE53-F1604D083886}"/>
              </a:ext>
            </a:extLst>
          </p:cNvPr>
          <p:cNvSpPr/>
          <p:nvPr/>
        </p:nvSpPr>
        <p:spPr>
          <a:xfrm>
            <a:off x="2204212" y="795566"/>
            <a:ext cx="4735574" cy="17117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</p:txBody>
      </p:sp>
      <p:grpSp>
        <p:nvGrpSpPr>
          <p:cNvPr id="7" name="Google Shape;3422;p51">
            <a:extLst>
              <a:ext uri="{FF2B5EF4-FFF2-40B4-BE49-F238E27FC236}">
                <a16:creationId xmlns:a16="http://schemas.microsoft.com/office/drawing/2014/main" id="{9689BE25-8FF3-65F0-14F3-260E928E125C}"/>
              </a:ext>
            </a:extLst>
          </p:cNvPr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8" name="Google Shape;3423;p51">
              <a:extLst>
                <a:ext uri="{FF2B5EF4-FFF2-40B4-BE49-F238E27FC236}">
                  <a16:creationId xmlns:a16="http://schemas.microsoft.com/office/drawing/2014/main" id="{ACDE40CA-6EA6-5AFF-F61B-0AFC7F694E36}"/>
                </a:ext>
              </a:extLst>
            </p:cNvPr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14" name="Google Shape;3424;p51">
                <a:extLst>
                  <a:ext uri="{FF2B5EF4-FFF2-40B4-BE49-F238E27FC236}">
                    <a16:creationId xmlns:a16="http://schemas.microsoft.com/office/drawing/2014/main" id="{E8ACD9A4-23F5-F63B-19B0-183EE5D415DC}"/>
                  </a:ext>
                </a:extLst>
              </p:cNvPr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5" name="Google Shape;3425;p51">
                <a:extLst>
                  <a:ext uri="{FF2B5EF4-FFF2-40B4-BE49-F238E27FC236}">
                    <a16:creationId xmlns:a16="http://schemas.microsoft.com/office/drawing/2014/main" id="{8E9E36BA-7002-9B00-3E27-A9B9125DCF38}"/>
                  </a:ext>
                </a:extLst>
              </p:cNvPr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9" name="Google Shape;3426;p51">
              <a:extLst>
                <a:ext uri="{FF2B5EF4-FFF2-40B4-BE49-F238E27FC236}">
                  <a16:creationId xmlns:a16="http://schemas.microsoft.com/office/drawing/2014/main" id="{86FAED91-C41D-693A-2529-4A515FFCFB83}"/>
                </a:ext>
              </a:extLst>
            </p:cNvPr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11" name="Google Shape;3427;p51">
                <a:extLst>
                  <a:ext uri="{FF2B5EF4-FFF2-40B4-BE49-F238E27FC236}">
                    <a16:creationId xmlns:a16="http://schemas.microsoft.com/office/drawing/2014/main" id="{17B8741E-8CF4-E9E5-937C-B4E06DC18790}"/>
                  </a:ext>
                </a:extLst>
              </p:cNvPr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2" name="Google Shape;3428;p51">
                <a:extLst>
                  <a:ext uri="{FF2B5EF4-FFF2-40B4-BE49-F238E27FC236}">
                    <a16:creationId xmlns:a16="http://schemas.microsoft.com/office/drawing/2014/main" id="{7966E423-2236-EA03-B4D4-824A783E53E3}"/>
                  </a:ext>
                </a:extLst>
              </p:cNvPr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3" name="Google Shape;3429;p51">
                <a:extLst>
                  <a:ext uri="{FF2B5EF4-FFF2-40B4-BE49-F238E27FC236}">
                    <a16:creationId xmlns:a16="http://schemas.microsoft.com/office/drawing/2014/main" id="{885ECA04-73B2-1580-9389-6749CFB02EE1}"/>
                  </a:ext>
                </a:extLst>
              </p:cNvPr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10" name="Google Shape;3430;p51">
              <a:extLst>
                <a:ext uri="{FF2B5EF4-FFF2-40B4-BE49-F238E27FC236}">
                  <a16:creationId xmlns:a16="http://schemas.microsoft.com/office/drawing/2014/main" id="{6E846B4F-C19B-5E2C-B8D2-CF1B7D380998}"/>
                </a:ext>
              </a:extLst>
            </p:cNvPr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BD82A38-BA6A-6A8E-7378-771E0160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13" y="973140"/>
            <a:ext cx="4735573" cy="40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2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"/>
          <p:cNvSpPr txBox="1">
            <a:spLocks noGrp="1"/>
          </p:cNvSpPr>
          <p:nvPr>
            <p:ph type="title"/>
          </p:nvPr>
        </p:nvSpPr>
        <p:spPr>
          <a:xfrm>
            <a:off x="1768550" y="336820"/>
            <a:ext cx="5607000" cy="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ldrich" panose="020B0604020202020204"/>
                <a:cs typeface="Aldrich"/>
                <a:sym typeface="Aldrich"/>
              </a:rPr>
              <a:t>Demo Screenshots</a:t>
            </a:r>
            <a:endParaRPr lang="en-IN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" name="Google Shape;344;p29">
            <a:extLst>
              <a:ext uri="{FF2B5EF4-FFF2-40B4-BE49-F238E27FC236}">
                <a16:creationId xmlns:a16="http://schemas.microsoft.com/office/drawing/2014/main" id="{3C8B10F7-4DD0-698F-FE53-F1604D083886}"/>
              </a:ext>
            </a:extLst>
          </p:cNvPr>
          <p:cNvSpPr/>
          <p:nvPr/>
        </p:nvSpPr>
        <p:spPr>
          <a:xfrm>
            <a:off x="1800600" y="795566"/>
            <a:ext cx="5542802" cy="17117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</p:txBody>
      </p:sp>
      <p:grpSp>
        <p:nvGrpSpPr>
          <p:cNvPr id="7" name="Google Shape;3422;p51">
            <a:extLst>
              <a:ext uri="{FF2B5EF4-FFF2-40B4-BE49-F238E27FC236}">
                <a16:creationId xmlns:a16="http://schemas.microsoft.com/office/drawing/2014/main" id="{9689BE25-8FF3-65F0-14F3-260E928E125C}"/>
              </a:ext>
            </a:extLst>
          </p:cNvPr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8" name="Google Shape;3423;p51">
              <a:extLst>
                <a:ext uri="{FF2B5EF4-FFF2-40B4-BE49-F238E27FC236}">
                  <a16:creationId xmlns:a16="http://schemas.microsoft.com/office/drawing/2014/main" id="{ACDE40CA-6EA6-5AFF-F61B-0AFC7F694E36}"/>
                </a:ext>
              </a:extLst>
            </p:cNvPr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14" name="Google Shape;3424;p51">
                <a:extLst>
                  <a:ext uri="{FF2B5EF4-FFF2-40B4-BE49-F238E27FC236}">
                    <a16:creationId xmlns:a16="http://schemas.microsoft.com/office/drawing/2014/main" id="{E8ACD9A4-23F5-F63B-19B0-183EE5D415DC}"/>
                  </a:ext>
                </a:extLst>
              </p:cNvPr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5" name="Google Shape;3425;p51">
                <a:extLst>
                  <a:ext uri="{FF2B5EF4-FFF2-40B4-BE49-F238E27FC236}">
                    <a16:creationId xmlns:a16="http://schemas.microsoft.com/office/drawing/2014/main" id="{8E9E36BA-7002-9B00-3E27-A9B9125DCF38}"/>
                  </a:ext>
                </a:extLst>
              </p:cNvPr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9" name="Google Shape;3426;p51">
              <a:extLst>
                <a:ext uri="{FF2B5EF4-FFF2-40B4-BE49-F238E27FC236}">
                  <a16:creationId xmlns:a16="http://schemas.microsoft.com/office/drawing/2014/main" id="{86FAED91-C41D-693A-2529-4A515FFCFB83}"/>
                </a:ext>
              </a:extLst>
            </p:cNvPr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11" name="Google Shape;3427;p51">
                <a:extLst>
                  <a:ext uri="{FF2B5EF4-FFF2-40B4-BE49-F238E27FC236}">
                    <a16:creationId xmlns:a16="http://schemas.microsoft.com/office/drawing/2014/main" id="{17B8741E-8CF4-E9E5-937C-B4E06DC18790}"/>
                  </a:ext>
                </a:extLst>
              </p:cNvPr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2" name="Google Shape;3428;p51">
                <a:extLst>
                  <a:ext uri="{FF2B5EF4-FFF2-40B4-BE49-F238E27FC236}">
                    <a16:creationId xmlns:a16="http://schemas.microsoft.com/office/drawing/2014/main" id="{7966E423-2236-EA03-B4D4-824A783E53E3}"/>
                  </a:ext>
                </a:extLst>
              </p:cNvPr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3" name="Google Shape;3429;p51">
                <a:extLst>
                  <a:ext uri="{FF2B5EF4-FFF2-40B4-BE49-F238E27FC236}">
                    <a16:creationId xmlns:a16="http://schemas.microsoft.com/office/drawing/2014/main" id="{885ECA04-73B2-1580-9389-6749CFB02EE1}"/>
                  </a:ext>
                </a:extLst>
              </p:cNvPr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10" name="Google Shape;3430;p51">
              <a:extLst>
                <a:ext uri="{FF2B5EF4-FFF2-40B4-BE49-F238E27FC236}">
                  <a16:creationId xmlns:a16="http://schemas.microsoft.com/office/drawing/2014/main" id="{6E846B4F-C19B-5E2C-B8D2-CF1B7D380998}"/>
                </a:ext>
              </a:extLst>
            </p:cNvPr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18E8D2B-9813-4638-F8B7-D90663EE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99" y="966744"/>
            <a:ext cx="5542802" cy="39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4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"/>
          <p:cNvSpPr txBox="1">
            <a:spLocks noGrp="1"/>
          </p:cNvSpPr>
          <p:nvPr>
            <p:ph type="title"/>
          </p:nvPr>
        </p:nvSpPr>
        <p:spPr>
          <a:xfrm>
            <a:off x="1768550" y="336820"/>
            <a:ext cx="5607000" cy="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ldrich" panose="020B0604020202020204"/>
                <a:cs typeface="Aldrich"/>
                <a:sym typeface="Aldrich"/>
              </a:rPr>
              <a:t>Demo Screenshots</a:t>
            </a:r>
            <a:endParaRPr lang="en-IN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" name="Google Shape;344;p29">
            <a:extLst>
              <a:ext uri="{FF2B5EF4-FFF2-40B4-BE49-F238E27FC236}">
                <a16:creationId xmlns:a16="http://schemas.microsoft.com/office/drawing/2014/main" id="{3C8B10F7-4DD0-698F-FE53-F1604D083886}"/>
              </a:ext>
            </a:extLst>
          </p:cNvPr>
          <p:cNvSpPr/>
          <p:nvPr/>
        </p:nvSpPr>
        <p:spPr>
          <a:xfrm>
            <a:off x="2331529" y="814207"/>
            <a:ext cx="4480942" cy="17117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</p:txBody>
      </p:sp>
      <p:grpSp>
        <p:nvGrpSpPr>
          <p:cNvPr id="7" name="Google Shape;3422;p51">
            <a:extLst>
              <a:ext uri="{FF2B5EF4-FFF2-40B4-BE49-F238E27FC236}">
                <a16:creationId xmlns:a16="http://schemas.microsoft.com/office/drawing/2014/main" id="{9689BE25-8FF3-65F0-14F3-260E928E125C}"/>
              </a:ext>
            </a:extLst>
          </p:cNvPr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8" name="Google Shape;3423;p51">
              <a:extLst>
                <a:ext uri="{FF2B5EF4-FFF2-40B4-BE49-F238E27FC236}">
                  <a16:creationId xmlns:a16="http://schemas.microsoft.com/office/drawing/2014/main" id="{ACDE40CA-6EA6-5AFF-F61B-0AFC7F694E36}"/>
                </a:ext>
              </a:extLst>
            </p:cNvPr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14" name="Google Shape;3424;p51">
                <a:extLst>
                  <a:ext uri="{FF2B5EF4-FFF2-40B4-BE49-F238E27FC236}">
                    <a16:creationId xmlns:a16="http://schemas.microsoft.com/office/drawing/2014/main" id="{E8ACD9A4-23F5-F63B-19B0-183EE5D415DC}"/>
                  </a:ext>
                </a:extLst>
              </p:cNvPr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5" name="Google Shape;3425;p51">
                <a:extLst>
                  <a:ext uri="{FF2B5EF4-FFF2-40B4-BE49-F238E27FC236}">
                    <a16:creationId xmlns:a16="http://schemas.microsoft.com/office/drawing/2014/main" id="{8E9E36BA-7002-9B00-3E27-A9B9125DCF38}"/>
                  </a:ext>
                </a:extLst>
              </p:cNvPr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9" name="Google Shape;3426;p51">
              <a:extLst>
                <a:ext uri="{FF2B5EF4-FFF2-40B4-BE49-F238E27FC236}">
                  <a16:creationId xmlns:a16="http://schemas.microsoft.com/office/drawing/2014/main" id="{86FAED91-C41D-693A-2529-4A515FFCFB83}"/>
                </a:ext>
              </a:extLst>
            </p:cNvPr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11" name="Google Shape;3427;p51">
                <a:extLst>
                  <a:ext uri="{FF2B5EF4-FFF2-40B4-BE49-F238E27FC236}">
                    <a16:creationId xmlns:a16="http://schemas.microsoft.com/office/drawing/2014/main" id="{17B8741E-8CF4-E9E5-937C-B4E06DC18790}"/>
                  </a:ext>
                </a:extLst>
              </p:cNvPr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2" name="Google Shape;3428;p51">
                <a:extLst>
                  <a:ext uri="{FF2B5EF4-FFF2-40B4-BE49-F238E27FC236}">
                    <a16:creationId xmlns:a16="http://schemas.microsoft.com/office/drawing/2014/main" id="{7966E423-2236-EA03-B4D4-824A783E53E3}"/>
                  </a:ext>
                </a:extLst>
              </p:cNvPr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3" name="Google Shape;3429;p51">
                <a:extLst>
                  <a:ext uri="{FF2B5EF4-FFF2-40B4-BE49-F238E27FC236}">
                    <a16:creationId xmlns:a16="http://schemas.microsoft.com/office/drawing/2014/main" id="{885ECA04-73B2-1580-9389-6749CFB02EE1}"/>
                  </a:ext>
                </a:extLst>
              </p:cNvPr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10" name="Google Shape;3430;p51">
              <a:extLst>
                <a:ext uri="{FF2B5EF4-FFF2-40B4-BE49-F238E27FC236}">
                  <a16:creationId xmlns:a16="http://schemas.microsoft.com/office/drawing/2014/main" id="{6E846B4F-C19B-5E2C-B8D2-CF1B7D380998}"/>
                </a:ext>
              </a:extLst>
            </p:cNvPr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59B8040-9C99-77D5-F5A2-6E2029DF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529" y="985385"/>
            <a:ext cx="4480942" cy="399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86542"/>
      </p:ext>
    </p:extLst>
  </p:cSld>
  <p:clrMapOvr>
    <a:masterClrMapping/>
  </p:clrMapOvr>
</p:sld>
</file>

<file path=ppt/theme/theme1.xml><?xml version="1.0" encoding="utf-8"?>
<a:theme xmlns:a="http://schemas.openxmlformats.org/drawingml/2006/main" name="Tips to Enhance Your Website by Slidesgo">
  <a:themeElements>
    <a:clrScheme name="Simple Light">
      <a:dk1>
        <a:srgbClr val="F8F3E3"/>
      </a:dk1>
      <a:lt1>
        <a:srgbClr val="111111"/>
      </a:lt1>
      <a:dk2>
        <a:srgbClr val="00FFDA"/>
      </a:dk2>
      <a:lt2>
        <a:srgbClr val="6C6BFE"/>
      </a:lt2>
      <a:accent1>
        <a:srgbClr val="252AC1"/>
      </a:accent1>
      <a:accent2>
        <a:srgbClr val="FF9FD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8F3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271</Words>
  <Application>Microsoft Office PowerPoint</Application>
  <PresentationFormat>On-screen Show (16:9)</PresentationFormat>
  <Paragraphs>81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Aldrich</vt:lpstr>
      <vt:lpstr>Arial</vt:lpstr>
      <vt:lpstr>Arimo</vt:lpstr>
      <vt:lpstr>Bai Jamjuree</vt:lpstr>
      <vt:lpstr>Bai Jamjuree SemiBold</vt:lpstr>
      <vt:lpstr>Open Sans</vt:lpstr>
      <vt:lpstr>Raleway</vt:lpstr>
      <vt:lpstr>Tips to Enhance Your Website by Slidesgo</vt:lpstr>
      <vt:lpstr>Capstone Project-II  Tasty Table </vt:lpstr>
      <vt:lpstr>Table of contents</vt:lpstr>
      <vt:lpstr>Overview</vt:lpstr>
      <vt:lpstr>Computer mockup</vt:lpstr>
      <vt:lpstr>Demo Screenshots</vt:lpstr>
      <vt:lpstr>Demo Screenshots</vt:lpstr>
      <vt:lpstr>Demo Screenshots</vt:lpstr>
      <vt:lpstr>Demo Screenshots</vt:lpstr>
      <vt:lpstr>Demo Screenshots</vt:lpstr>
      <vt:lpstr>PowerPoint Presentation</vt:lpstr>
      <vt:lpstr>PowerPoint Presentation</vt:lpstr>
      <vt:lpstr>Implementation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to Enhance Your Website</dc:title>
  <cp:lastModifiedBy>Umang Raval</cp:lastModifiedBy>
  <cp:revision>15</cp:revision>
  <dcterms:modified xsi:type="dcterms:W3CDTF">2024-03-30T13:54:23Z</dcterms:modified>
</cp:coreProperties>
</file>